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sldIdLst>
    <p:sldId id="276" r:id="rId2"/>
    <p:sldId id="278" r:id="rId3"/>
    <p:sldId id="279" r:id="rId4"/>
    <p:sldId id="280" r:id="rId5"/>
    <p:sldId id="256" r:id="rId6"/>
    <p:sldId id="257" r:id="rId7"/>
    <p:sldId id="258" r:id="rId8"/>
    <p:sldId id="261" r:id="rId9"/>
    <p:sldId id="275" r:id="rId10"/>
    <p:sldId id="260" r:id="rId11"/>
    <p:sldId id="271" r:id="rId12"/>
    <p:sldId id="262" r:id="rId13"/>
    <p:sldId id="263" r:id="rId14"/>
    <p:sldId id="264" r:id="rId15"/>
    <p:sldId id="265" r:id="rId16"/>
    <p:sldId id="267" r:id="rId17"/>
    <p:sldId id="268" r:id="rId18"/>
    <p:sldId id="266" r:id="rId19"/>
    <p:sldId id="269" r:id="rId20"/>
    <p:sldId id="270" r:id="rId21"/>
    <p:sldId id="272" r:id="rId22"/>
    <p:sldId id="273" r:id="rId23"/>
    <p:sldId id="274" r:id="rId24"/>
    <p:sldId id="277" r:id="rId25"/>
  </p:sldIdLst>
  <p:sldSz cx="32004000" cy="17421225"/>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87">
          <p15:clr>
            <a:srgbClr val="A4A3A4"/>
          </p15:clr>
        </p15:guide>
        <p15:guide id="2" pos="100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1"/>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27" d="100"/>
          <a:sy n="27" d="100"/>
        </p:scale>
        <p:origin x="-448" y="-84"/>
      </p:cViewPr>
      <p:guideLst>
        <p:guide orient="horz" pos="5487"/>
        <p:guide pos="10080"/>
      </p:guideLst>
    </p:cSldViewPr>
  </p:slideViewPr>
  <p:notesTextViewPr>
    <p:cViewPr>
      <p:scale>
        <a:sx n="1" d="1"/>
        <a:sy n="1" d="1"/>
      </p:scale>
      <p:origin x="0" y="0"/>
    </p:cViewPr>
  </p:notesTextViewPr>
  <p:sorterViewPr>
    <p:cViewPr>
      <p:scale>
        <a:sx n="100" d="100"/>
        <a:sy n="100" d="100"/>
      </p:scale>
      <p:origin x="0" y="590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00500" y="2851114"/>
            <a:ext cx="24003000" cy="6065167"/>
          </a:xfrm>
        </p:spPr>
        <p:txBody>
          <a:bodyPr anchor="b"/>
          <a:lstStyle>
            <a:lvl1pPr algn="ctr">
              <a:defRPr sz="11023"/>
            </a:lvl1pPr>
          </a:lstStyle>
          <a:p>
            <a:r>
              <a:rPr lang="en-US"/>
              <a:t>Click to edit Master title style</a:t>
            </a:r>
          </a:p>
        </p:txBody>
      </p:sp>
      <p:sp>
        <p:nvSpPr>
          <p:cNvPr id="3" name="Subtitle 2"/>
          <p:cNvSpPr>
            <a:spLocks noGrp="1"/>
          </p:cNvSpPr>
          <p:nvPr>
            <p:ph type="subTitle" idx="1"/>
          </p:nvPr>
        </p:nvSpPr>
        <p:spPr>
          <a:xfrm>
            <a:off x="4000500" y="9150177"/>
            <a:ext cx="24003000" cy="4206095"/>
          </a:xfrm>
        </p:spPr>
        <p:txBody>
          <a:bodyPr/>
          <a:lstStyle>
            <a:lvl1pPr marL="0" indent="0" algn="ctr">
              <a:buNone/>
              <a:defRPr sz="4409"/>
            </a:lvl1pPr>
            <a:lvl2pPr marL="839922" indent="0" algn="ctr">
              <a:buNone/>
              <a:defRPr sz="3674"/>
            </a:lvl2pPr>
            <a:lvl3pPr marL="1679844" indent="0" algn="ctr">
              <a:buNone/>
              <a:defRPr sz="3307"/>
            </a:lvl3pPr>
            <a:lvl4pPr marL="2519766" indent="0" algn="ctr">
              <a:buNone/>
              <a:defRPr sz="2939"/>
            </a:lvl4pPr>
            <a:lvl5pPr marL="3359688" indent="0" algn="ctr">
              <a:buNone/>
              <a:defRPr sz="2939"/>
            </a:lvl5pPr>
            <a:lvl6pPr marL="4199611" indent="0" algn="ctr">
              <a:buNone/>
              <a:defRPr sz="2939"/>
            </a:lvl6pPr>
            <a:lvl7pPr marL="5039533" indent="0" algn="ctr">
              <a:buNone/>
              <a:defRPr sz="2939"/>
            </a:lvl7pPr>
            <a:lvl8pPr marL="5879455" indent="0" algn="ctr">
              <a:buNone/>
              <a:defRPr sz="2939"/>
            </a:lvl8pPr>
            <a:lvl9pPr marL="6719377" indent="0" algn="ctr">
              <a:buNone/>
              <a:defRPr sz="2939"/>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446915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7356635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902862" y="927519"/>
            <a:ext cx="6900863" cy="1476368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00275" y="927519"/>
            <a:ext cx="20302538" cy="14763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283791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7384008"/>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3606" y="4343211"/>
            <a:ext cx="27603450" cy="7246744"/>
          </a:xfrm>
        </p:spPr>
        <p:txBody>
          <a:bodyPr anchor="b"/>
          <a:lstStyle>
            <a:lvl1pPr>
              <a:defRPr sz="11023"/>
            </a:lvl1pPr>
          </a:lstStyle>
          <a:p>
            <a:r>
              <a:rPr lang="en-US"/>
              <a:t>Click to edit Master title style</a:t>
            </a:r>
          </a:p>
        </p:txBody>
      </p:sp>
      <p:sp>
        <p:nvSpPr>
          <p:cNvPr id="3" name="Text Placeholder 2"/>
          <p:cNvSpPr>
            <a:spLocks noGrp="1"/>
          </p:cNvSpPr>
          <p:nvPr>
            <p:ph type="body" idx="1"/>
          </p:nvPr>
        </p:nvSpPr>
        <p:spPr>
          <a:xfrm>
            <a:off x="2183606" y="11658512"/>
            <a:ext cx="27603450" cy="3810892"/>
          </a:xfrm>
        </p:spPr>
        <p:txBody>
          <a:bodyPr/>
          <a:lstStyle>
            <a:lvl1pPr marL="0" indent="0">
              <a:buNone/>
              <a:defRPr sz="4409">
                <a:solidFill>
                  <a:schemeClr val="tx1">
                    <a:tint val="75000"/>
                  </a:schemeClr>
                </a:solidFill>
              </a:defRPr>
            </a:lvl1pPr>
            <a:lvl2pPr marL="839922" indent="0">
              <a:buNone/>
              <a:defRPr sz="3674">
                <a:solidFill>
                  <a:schemeClr val="tx1">
                    <a:tint val="75000"/>
                  </a:schemeClr>
                </a:solidFill>
              </a:defRPr>
            </a:lvl2pPr>
            <a:lvl3pPr marL="1679844" indent="0">
              <a:buNone/>
              <a:defRPr sz="3307">
                <a:solidFill>
                  <a:schemeClr val="tx1">
                    <a:tint val="75000"/>
                  </a:schemeClr>
                </a:solidFill>
              </a:defRPr>
            </a:lvl3pPr>
            <a:lvl4pPr marL="2519766" indent="0">
              <a:buNone/>
              <a:defRPr sz="2939">
                <a:solidFill>
                  <a:schemeClr val="tx1">
                    <a:tint val="75000"/>
                  </a:schemeClr>
                </a:solidFill>
              </a:defRPr>
            </a:lvl4pPr>
            <a:lvl5pPr marL="3359688" indent="0">
              <a:buNone/>
              <a:defRPr sz="2939">
                <a:solidFill>
                  <a:schemeClr val="tx1">
                    <a:tint val="75000"/>
                  </a:schemeClr>
                </a:solidFill>
              </a:defRPr>
            </a:lvl5pPr>
            <a:lvl6pPr marL="4199611" indent="0">
              <a:buNone/>
              <a:defRPr sz="2939">
                <a:solidFill>
                  <a:schemeClr val="tx1">
                    <a:tint val="75000"/>
                  </a:schemeClr>
                </a:solidFill>
              </a:defRPr>
            </a:lvl6pPr>
            <a:lvl7pPr marL="5039533" indent="0">
              <a:buNone/>
              <a:defRPr sz="2939">
                <a:solidFill>
                  <a:schemeClr val="tx1">
                    <a:tint val="75000"/>
                  </a:schemeClr>
                </a:solidFill>
              </a:defRPr>
            </a:lvl7pPr>
            <a:lvl8pPr marL="5879455" indent="0">
              <a:buNone/>
              <a:defRPr sz="2939">
                <a:solidFill>
                  <a:schemeClr val="tx1">
                    <a:tint val="75000"/>
                  </a:schemeClr>
                </a:solidFill>
              </a:defRPr>
            </a:lvl8pPr>
            <a:lvl9pPr marL="6719377" indent="0">
              <a:buNone/>
              <a:defRPr sz="293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71770668"/>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00275" y="4637595"/>
            <a:ext cx="13601700" cy="11053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202025" y="4637595"/>
            <a:ext cx="13601700" cy="11053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846556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04443" y="927520"/>
            <a:ext cx="27603450" cy="3367298"/>
          </a:xfrm>
        </p:spPr>
        <p:txBody>
          <a:bodyPr/>
          <a:lstStyle/>
          <a:p>
            <a:r>
              <a:rPr lang="en-US"/>
              <a:t>Click to edit Master title style</a:t>
            </a:r>
          </a:p>
        </p:txBody>
      </p:sp>
      <p:sp>
        <p:nvSpPr>
          <p:cNvPr id="3" name="Text Placeholder 2"/>
          <p:cNvSpPr>
            <a:spLocks noGrp="1"/>
          </p:cNvSpPr>
          <p:nvPr>
            <p:ph type="body" idx="1"/>
          </p:nvPr>
        </p:nvSpPr>
        <p:spPr>
          <a:xfrm>
            <a:off x="2204445" y="4270621"/>
            <a:ext cx="13539191" cy="2092965"/>
          </a:xfrm>
        </p:spPr>
        <p:txBody>
          <a:bodyPr anchor="b"/>
          <a:lstStyle>
            <a:lvl1pPr marL="0" indent="0">
              <a:buNone/>
              <a:defRPr sz="4409" b="1"/>
            </a:lvl1pPr>
            <a:lvl2pPr marL="839922" indent="0">
              <a:buNone/>
              <a:defRPr sz="3674" b="1"/>
            </a:lvl2pPr>
            <a:lvl3pPr marL="1679844" indent="0">
              <a:buNone/>
              <a:defRPr sz="3307" b="1"/>
            </a:lvl3pPr>
            <a:lvl4pPr marL="2519766" indent="0">
              <a:buNone/>
              <a:defRPr sz="2939" b="1"/>
            </a:lvl4pPr>
            <a:lvl5pPr marL="3359688" indent="0">
              <a:buNone/>
              <a:defRPr sz="2939" b="1"/>
            </a:lvl5pPr>
            <a:lvl6pPr marL="4199611" indent="0">
              <a:buNone/>
              <a:defRPr sz="2939" b="1"/>
            </a:lvl6pPr>
            <a:lvl7pPr marL="5039533" indent="0">
              <a:buNone/>
              <a:defRPr sz="2939" b="1"/>
            </a:lvl7pPr>
            <a:lvl8pPr marL="5879455" indent="0">
              <a:buNone/>
              <a:defRPr sz="2939" b="1"/>
            </a:lvl8pPr>
            <a:lvl9pPr marL="6719377" indent="0">
              <a:buNone/>
              <a:defRPr sz="2939" b="1"/>
            </a:lvl9pPr>
          </a:lstStyle>
          <a:p>
            <a:pPr lvl="0"/>
            <a:r>
              <a:rPr lang="en-US"/>
              <a:t>Click to edit Master text styles</a:t>
            </a:r>
          </a:p>
        </p:txBody>
      </p:sp>
      <p:sp>
        <p:nvSpPr>
          <p:cNvPr id="4" name="Content Placeholder 3"/>
          <p:cNvSpPr>
            <a:spLocks noGrp="1"/>
          </p:cNvSpPr>
          <p:nvPr>
            <p:ph sz="half" idx="2"/>
          </p:nvPr>
        </p:nvSpPr>
        <p:spPr>
          <a:xfrm>
            <a:off x="2204445" y="6363586"/>
            <a:ext cx="13539191" cy="93598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202025" y="4270621"/>
            <a:ext cx="13605869" cy="2092965"/>
          </a:xfrm>
        </p:spPr>
        <p:txBody>
          <a:bodyPr anchor="b"/>
          <a:lstStyle>
            <a:lvl1pPr marL="0" indent="0">
              <a:buNone/>
              <a:defRPr sz="4409" b="1"/>
            </a:lvl1pPr>
            <a:lvl2pPr marL="839922" indent="0">
              <a:buNone/>
              <a:defRPr sz="3674" b="1"/>
            </a:lvl2pPr>
            <a:lvl3pPr marL="1679844" indent="0">
              <a:buNone/>
              <a:defRPr sz="3307" b="1"/>
            </a:lvl3pPr>
            <a:lvl4pPr marL="2519766" indent="0">
              <a:buNone/>
              <a:defRPr sz="2939" b="1"/>
            </a:lvl4pPr>
            <a:lvl5pPr marL="3359688" indent="0">
              <a:buNone/>
              <a:defRPr sz="2939" b="1"/>
            </a:lvl5pPr>
            <a:lvl6pPr marL="4199611" indent="0">
              <a:buNone/>
              <a:defRPr sz="2939" b="1"/>
            </a:lvl6pPr>
            <a:lvl7pPr marL="5039533" indent="0">
              <a:buNone/>
              <a:defRPr sz="2939" b="1"/>
            </a:lvl7pPr>
            <a:lvl8pPr marL="5879455" indent="0">
              <a:buNone/>
              <a:defRPr sz="2939" b="1"/>
            </a:lvl8pPr>
            <a:lvl9pPr marL="6719377" indent="0">
              <a:buNone/>
              <a:defRPr sz="2939" b="1"/>
            </a:lvl9pPr>
          </a:lstStyle>
          <a:p>
            <a:pPr lvl="0"/>
            <a:r>
              <a:rPr lang="en-US"/>
              <a:t>Click to edit Master text styles</a:t>
            </a:r>
          </a:p>
        </p:txBody>
      </p:sp>
      <p:sp>
        <p:nvSpPr>
          <p:cNvPr id="6" name="Content Placeholder 5"/>
          <p:cNvSpPr>
            <a:spLocks noGrp="1"/>
          </p:cNvSpPr>
          <p:nvPr>
            <p:ph sz="quarter" idx="4"/>
          </p:nvPr>
        </p:nvSpPr>
        <p:spPr>
          <a:xfrm>
            <a:off x="16202025" y="6363586"/>
            <a:ext cx="13605869" cy="93598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133582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276513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6015188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04445" y="1161415"/>
            <a:ext cx="10322122" cy="4064953"/>
          </a:xfrm>
        </p:spPr>
        <p:txBody>
          <a:bodyPr anchor="b"/>
          <a:lstStyle>
            <a:lvl1pPr>
              <a:defRPr sz="5879"/>
            </a:lvl1pPr>
          </a:lstStyle>
          <a:p>
            <a:r>
              <a:rPr lang="en-US"/>
              <a:t>Click to edit Master title style</a:t>
            </a:r>
          </a:p>
        </p:txBody>
      </p:sp>
      <p:sp>
        <p:nvSpPr>
          <p:cNvPr id="3" name="Content Placeholder 2"/>
          <p:cNvSpPr>
            <a:spLocks noGrp="1"/>
          </p:cNvSpPr>
          <p:nvPr>
            <p:ph idx="1"/>
          </p:nvPr>
        </p:nvSpPr>
        <p:spPr>
          <a:xfrm>
            <a:off x="13605869" y="2508335"/>
            <a:ext cx="16202025" cy="12380361"/>
          </a:xfrm>
        </p:spPr>
        <p:txBody>
          <a:bodyPr/>
          <a:lstStyle>
            <a:lvl1pPr>
              <a:defRPr sz="5879"/>
            </a:lvl1pPr>
            <a:lvl2pPr>
              <a:defRPr sz="5144"/>
            </a:lvl2pPr>
            <a:lvl3pPr>
              <a:defRPr sz="4409"/>
            </a:lvl3pPr>
            <a:lvl4pPr>
              <a:defRPr sz="3674"/>
            </a:lvl4pPr>
            <a:lvl5pPr>
              <a:defRPr sz="3674"/>
            </a:lvl5pPr>
            <a:lvl6pPr>
              <a:defRPr sz="3674"/>
            </a:lvl6pPr>
            <a:lvl7pPr>
              <a:defRPr sz="3674"/>
            </a:lvl7pPr>
            <a:lvl8pPr>
              <a:defRPr sz="3674"/>
            </a:lvl8pPr>
            <a:lvl9pPr>
              <a:defRPr sz="367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04445" y="5226368"/>
            <a:ext cx="10322122" cy="9682492"/>
          </a:xfrm>
        </p:spPr>
        <p:txBody>
          <a:bodyPr/>
          <a:lstStyle>
            <a:lvl1pPr marL="0" indent="0">
              <a:buNone/>
              <a:defRPr sz="2939"/>
            </a:lvl1pPr>
            <a:lvl2pPr marL="839922" indent="0">
              <a:buNone/>
              <a:defRPr sz="2572"/>
            </a:lvl2pPr>
            <a:lvl3pPr marL="1679844" indent="0">
              <a:buNone/>
              <a:defRPr sz="2205"/>
            </a:lvl3pPr>
            <a:lvl4pPr marL="2519766" indent="0">
              <a:buNone/>
              <a:defRPr sz="1837"/>
            </a:lvl4pPr>
            <a:lvl5pPr marL="3359688" indent="0">
              <a:buNone/>
              <a:defRPr sz="1837"/>
            </a:lvl5pPr>
            <a:lvl6pPr marL="4199611" indent="0">
              <a:buNone/>
              <a:defRPr sz="1837"/>
            </a:lvl6pPr>
            <a:lvl7pPr marL="5039533" indent="0">
              <a:buNone/>
              <a:defRPr sz="1837"/>
            </a:lvl7pPr>
            <a:lvl8pPr marL="5879455" indent="0">
              <a:buNone/>
              <a:defRPr sz="1837"/>
            </a:lvl8pPr>
            <a:lvl9pPr marL="6719377" indent="0">
              <a:buNone/>
              <a:defRPr sz="183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7891916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04445" y="1161415"/>
            <a:ext cx="10322122" cy="4064953"/>
          </a:xfrm>
        </p:spPr>
        <p:txBody>
          <a:bodyPr anchor="b"/>
          <a:lstStyle>
            <a:lvl1pPr>
              <a:defRPr sz="5879"/>
            </a:lvl1pPr>
          </a:lstStyle>
          <a:p>
            <a:r>
              <a:rPr lang="en-US"/>
              <a:t>Click to edit Master title style</a:t>
            </a:r>
          </a:p>
        </p:txBody>
      </p:sp>
      <p:sp>
        <p:nvSpPr>
          <p:cNvPr id="3" name="Picture Placeholder 2"/>
          <p:cNvSpPr>
            <a:spLocks noGrp="1" noChangeAspect="1"/>
          </p:cNvSpPr>
          <p:nvPr>
            <p:ph type="pic" idx="1"/>
          </p:nvPr>
        </p:nvSpPr>
        <p:spPr>
          <a:xfrm>
            <a:off x="13605869" y="2508335"/>
            <a:ext cx="16202025" cy="12380361"/>
          </a:xfrm>
        </p:spPr>
        <p:txBody>
          <a:bodyPr anchor="t"/>
          <a:lstStyle>
            <a:lvl1pPr marL="0" indent="0">
              <a:buNone/>
              <a:defRPr sz="5879"/>
            </a:lvl1pPr>
            <a:lvl2pPr marL="839922" indent="0">
              <a:buNone/>
              <a:defRPr sz="5144"/>
            </a:lvl2pPr>
            <a:lvl3pPr marL="1679844" indent="0">
              <a:buNone/>
              <a:defRPr sz="4409"/>
            </a:lvl3pPr>
            <a:lvl4pPr marL="2519766" indent="0">
              <a:buNone/>
              <a:defRPr sz="3674"/>
            </a:lvl4pPr>
            <a:lvl5pPr marL="3359688" indent="0">
              <a:buNone/>
              <a:defRPr sz="3674"/>
            </a:lvl5pPr>
            <a:lvl6pPr marL="4199611" indent="0">
              <a:buNone/>
              <a:defRPr sz="3674"/>
            </a:lvl6pPr>
            <a:lvl7pPr marL="5039533" indent="0">
              <a:buNone/>
              <a:defRPr sz="3674"/>
            </a:lvl7pPr>
            <a:lvl8pPr marL="5879455" indent="0">
              <a:buNone/>
              <a:defRPr sz="3674"/>
            </a:lvl8pPr>
            <a:lvl9pPr marL="6719377" indent="0">
              <a:buNone/>
              <a:defRPr sz="3674"/>
            </a:lvl9pPr>
          </a:lstStyle>
          <a:p>
            <a:endParaRPr lang="en-US"/>
          </a:p>
        </p:txBody>
      </p:sp>
      <p:sp>
        <p:nvSpPr>
          <p:cNvPr id="4" name="Text Placeholder 3"/>
          <p:cNvSpPr>
            <a:spLocks noGrp="1"/>
          </p:cNvSpPr>
          <p:nvPr>
            <p:ph type="body" sz="half" idx="2"/>
          </p:nvPr>
        </p:nvSpPr>
        <p:spPr>
          <a:xfrm>
            <a:off x="2204445" y="5226368"/>
            <a:ext cx="10322122" cy="9682492"/>
          </a:xfrm>
        </p:spPr>
        <p:txBody>
          <a:bodyPr/>
          <a:lstStyle>
            <a:lvl1pPr marL="0" indent="0">
              <a:buNone/>
              <a:defRPr sz="2939"/>
            </a:lvl1pPr>
            <a:lvl2pPr marL="839922" indent="0">
              <a:buNone/>
              <a:defRPr sz="2572"/>
            </a:lvl2pPr>
            <a:lvl3pPr marL="1679844" indent="0">
              <a:buNone/>
              <a:defRPr sz="2205"/>
            </a:lvl3pPr>
            <a:lvl4pPr marL="2519766" indent="0">
              <a:buNone/>
              <a:defRPr sz="1837"/>
            </a:lvl4pPr>
            <a:lvl5pPr marL="3359688" indent="0">
              <a:buNone/>
              <a:defRPr sz="1837"/>
            </a:lvl5pPr>
            <a:lvl6pPr marL="4199611" indent="0">
              <a:buNone/>
              <a:defRPr sz="1837"/>
            </a:lvl6pPr>
            <a:lvl7pPr marL="5039533" indent="0">
              <a:buNone/>
              <a:defRPr sz="1837"/>
            </a:lvl7pPr>
            <a:lvl8pPr marL="5879455" indent="0">
              <a:buNone/>
              <a:defRPr sz="1837"/>
            </a:lvl8pPr>
            <a:lvl9pPr marL="6719377" indent="0">
              <a:buNone/>
              <a:defRPr sz="183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6898888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0275" y="927520"/>
            <a:ext cx="27603450" cy="33672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00275" y="4637595"/>
            <a:ext cx="27603450" cy="110536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00275" y="16146896"/>
            <a:ext cx="7200900" cy="927519"/>
          </a:xfrm>
          <a:prstGeom prst="rect">
            <a:avLst/>
          </a:prstGeom>
        </p:spPr>
        <p:txBody>
          <a:bodyPr vert="horz" lIns="91440" tIns="45720" rIns="91440" bIns="45720" rtlCol="0" anchor="ctr"/>
          <a:lstStyle>
            <a:lvl1pPr algn="l">
              <a:defRPr sz="2205">
                <a:solidFill>
                  <a:schemeClr val="tx1">
                    <a:tint val="75000"/>
                  </a:schemeClr>
                </a:solidFill>
              </a:defRPr>
            </a:lvl1pPr>
          </a:lstStyle>
          <a:p>
            <a:fld id="{C764DE79-268F-4C1A-8933-263129D2AF90}" type="datetimeFigureOut">
              <a:rPr lang="en-US" dirty="0"/>
              <a:t>6/29/2020</a:t>
            </a:fld>
            <a:endParaRPr lang="en-US"/>
          </a:p>
        </p:txBody>
      </p:sp>
      <p:sp>
        <p:nvSpPr>
          <p:cNvPr id="5" name="Footer Placeholder 4"/>
          <p:cNvSpPr>
            <a:spLocks noGrp="1"/>
          </p:cNvSpPr>
          <p:nvPr>
            <p:ph type="ftr" sz="quarter" idx="3"/>
          </p:nvPr>
        </p:nvSpPr>
        <p:spPr>
          <a:xfrm>
            <a:off x="10601325" y="16146896"/>
            <a:ext cx="10801350" cy="927519"/>
          </a:xfrm>
          <a:prstGeom prst="rect">
            <a:avLst/>
          </a:prstGeom>
        </p:spPr>
        <p:txBody>
          <a:bodyPr vert="horz" lIns="91440" tIns="45720" rIns="91440" bIns="45720" rtlCol="0" anchor="ctr"/>
          <a:lstStyle>
            <a:lvl1pPr algn="ctr">
              <a:defRPr sz="220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602825" y="16146896"/>
            <a:ext cx="7200900" cy="927519"/>
          </a:xfrm>
          <a:prstGeom prst="rect">
            <a:avLst/>
          </a:prstGeom>
        </p:spPr>
        <p:txBody>
          <a:bodyPr vert="horz" lIns="91440" tIns="45720" rIns="91440" bIns="45720" rtlCol="0" anchor="ctr"/>
          <a:lstStyle>
            <a:lvl1pPr algn="r">
              <a:defRPr sz="2205">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61935451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87409" y="-644392"/>
            <a:ext cx="4797549" cy="349793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340557" y="1072368"/>
            <a:ext cx="1694091" cy="163941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4561187" y="0"/>
            <a:ext cx="7442813" cy="37617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Isosceles Triangle 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937903" y="15535071"/>
            <a:ext cx="3923096" cy="188615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960710" y="16392775"/>
            <a:ext cx="2139120" cy="102845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6364140" y="1664237"/>
            <a:ext cx="1804614" cy="174637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31866" y="3544078"/>
            <a:ext cx="4958334" cy="4863322"/>
          </a:xfrm>
          <a:prstGeom prst="ellipse">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Bookman Old Style" pitchFamily="18" charset="0"/>
              </a:rPr>
              <a:t>P</a:t>
            </a:r>
            <a:endParaRPr lang="en-IN" sz="9600" b="1" dirty="0">
              <a:latin typeface="Bookman Old Style" pitchFamily="18" charset="0"/>
            </a:endParaRPr>
          </a:p>
        </p:txBody>
      </p:sp>
      <p:sp>
        <p:nvSpPr>
          <p:cNvPr id="12" name="Oval 11"/>
          <p:cNvSpPr/>
          <p:nvPr/>
        </p:nvSpPr>
        <p:spPr>
          <a:xfrm>
            <a:off x="11099799" y="3525206"/>
            <a:ext cx="4887201" cy="4676869"/>
          </a:xfrm>
          <a:prstGeom prst="ellipse">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Bookman Old Style" pitchFamily="18" charset="0"/>
              </a:rPr>
              <a:t>O</a:t>
            </a:r>
            <a:endParaRPr lang="en-IN" sz="9600" b="1" dirty="0">
              <a:latin typeface="Bookman Old Style" pitchFamily="18" charset="0"/>
            </a:endParaRPr>
          </a:p>
        </p:txBody>
      </p:sp>
      <p:sp>
        <p:nvSpPr>
          <p:cNvPr id="13" name="Oval 12"/>
          <p:cNvSpPr/>
          <p:nvPr/>
        </p:nvSpPr>
        <p:spPr>
          <a:xfrm>
            <a:off x="16444202" y="3448299"/>
            <a:ext cx="5094998" cy="4753775"/>
          </a:xfrm>
          <a:prstGeom prst="ellipse">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Bookman Old Style" pitchFamily="18" charset="0"/>
              </a:rPr>
              <a:t>G</a:t>
            </a:r>
            <a:endParaRPr lang="en-IN" sz="9600" b="1" dirty="0">
              <a:latin typeface="Bookman Old Style" pitchFamily="18" charset="0"/>
            </a:endParaRPr>
          </a:p>
        </p:txBody>
      </p:sp>
      <p:sp>
        <p:nvSpPr>
          <p:cNvPr id="14" name="Oval 13"/>
          <p:cNvSpPr/>
          <p:nvPr/>
        </p:nvSpPr>
        <p:spPr>
          <a:xfrm>
            <a:off x="22227010" y="3322607"/>
            <a:ext cx="5039437" cy="4860597"/>
          </a:xfrm>
          <a:prstGeom prst="ellipse">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Bookman Old Style" pitchFamily="18" charset="0"/>
              </a:rPr>
              <a:t>O</a:t>
            </a:r>
            <a:endParaRPr lang="en-IN" sz="9600" b="1" dirty="0">
              <a:latin typeface="Bookman Old Style" pitchFamily="18" charset="0"/>
            </a:endParaRPr>
          </a:p>
        </p:txBody>
      </p:sp>
      <p:sp>
        <p:nvSpPr>
          <p:cNvPr id="15" name="Rectangle 14"/>
          <p:cNvSpPr/>
          <p:nvPr/>
        </p:nvSpPr>
        <p:spPr>
          <a:xfrm>
            <a:off x="5086288" y="9931400"/>
            <a:ext cx="20924696" cy="3987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rgbClr val="002060"/>
                </a:solidFill>
                <a:latin typeface="Algerian" pitchFamily="82" charset="0"/>
              </a:rPr>
              <a:t>HOTEL BOOKING MANAGEMENT SYSTEM</a:t>
            </a:r>
            <a:endParaRPr lang="en-IN" sz="6600" dirty="0">
              <a:solidFill>
                <a:srgbClr val="002060"/>
              </a:solidFill>
              <a:latin typeface="Algerian" pitchFamily="82" charset="0"/>
            </a:endParaRPr>
          </a:p>
        </p:txBody>
      </p:sp>
    </p:spTree>
    <p:extLst>
      <p:ext uri="{BB962C8B-B14F-4D97-AF65-F5344CB8AC3E}">
        <p14:creationId xmlns:p14="http://schemas.microsoft.com/office/powerpoint/2010/main" val="15371702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wipe(down)">
                                      <p:cBhvr>
                                        <p:cTn id="7" dur="362">
                                          <p:stCondLst>
                                            <p:cond delay="0"/>
                                          </p:stCondLst>
                                        </p:cTn>
                                        <p:tgtEl>
                                          <p:spTgt spid="11">
                                            <p:bg/>
                                          </p:spTgt>
                                        </p:tgtEl>
                                      </p:cBhvr>
                                    </p:animEffect>
                                    <p:anim calcmode="lin" valueType="num">
                                      <p:cBhvr>
                                        <p:cTn id="8" dur="1139" tmFilter="0,0; 0.14,0.36; 0.43,0.73; 0.71,0.91; 1.0,1.0">
                                          <p:stCondLst>
                                            <p:cond delay="0"/>
                                          </p:stCondLst>
                                        </p:cTn>
                                        <p:tgtEl>
                                          <p:spTgt spid="11">
                                            <p:bg/>
                                          </p:spTgt>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11">
                                            <p:bg/>
                                          </p:spTgt>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11">
                                            <p:bg/>
                                          </p:spTgt>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11">
                                            <p:bg/>
                                          </p:spTgt>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11">
                                            <p:bg/>
                                          </p:spTgt>
                                        </p:tgtEl>
                                        <p:attrNameLst>
                                          <p:attrName>ppt_y</p:attrName>
                                        </p:attrNameLst>
                                      </p:cBhvr>
                                      <p:tavLst>
                                        <p:tav tm="0" fmla="#ppt_y-sin(pi*$)/81">
                                          <p:val>
                                            <p:fltVal val="0"/>
                                          </p:val>
                                        </p:tav>
                                        <p:tav tm="100000">
                                          <p:val>
                                            <p:fltVal val="1"/>
                                          </p:val>
                                        </p:tav>
                                      </p:tavLst>
                                    </p:anim>
                                    <p:animScale>
                                      <p:cBhvr>
                                        <p:cTn id="13" dur="16">
                                          <p:stCondLst>
                                            <p:cond delay="406"/>
                                          </p:stCondLst>
                                        </p:cTn>
                                        <p:tgtEl>
                                          <p:spTgt spid="11">
                                            <p:bg/>
                                          </p:spTgt>
                                        </p:tgtEl>
                                      </p:cBhvr>
                                      <p:to x="100000" y="60000"/>
                                    </p:animScale>
                                    <p:animScale>
                                      <p:cBhvr>
                                        <p:cTn id="14" dur="104" decel="50000">
                                          <p:stCondLst>
                                            <p:cond delay="423"/>
                                          </p:stCondLst>
                                        </p:cTn>
                                        <p:tgtEl>
                                          <p:spTgt spid="11">
                                            <p:bg/>
                                          </p:spTgt>
                                        </p:tgtEl>
                                      </p:cBhvr>
                                      <p:to x="100000" y="100000"/>
                                    </p:animScale>
                                    <p:animScale>
                                      <p:cBhvr>
                                        <p:cTn id="15" dur="16">
                                          <p:stCondLst>
                                            <p:cond delay="820"/>
                                          </p:stCondLst>
                                        </p:cTn>
                                        <p:tgtEl>
                                          <p:spTgt spid="11">
                                            <p:bg/>
                                          </p:spTgt>
                                        </p:tgtEl>
                                      </p:cBhvr>
                                      <p:to x="100000" y="80000"/>
                                    </p:animScale>
                                    <p:animScale>
                                      <p:cBhvr>
                                        <p:cTn id="16" dur="104" decel="50000">
                                          <p:stCondLst>
                                            <p:cond delay="836"/>
                                          </p:stCondLst>
                                        </p:cTn>
                                        <p:tgtEl>
                                          <p:spTgt spid="11">
                                            <p:bg/>
                                          </p:spTgt>
                                        </p:tgtEl>
                                      </p:cBhvr>
                                      <p:to x="100000" y="100000"/>
                                    </p:animScale>
                                    <p:animScale>
                                      <p:cBhvr>
                                        <p:cTn id="17" dur="16">
                                          <p:stCondLst>
                                            <p:cond delay="1026"/>
                                          </p:stCondLst>
                                        </p:cTn>
                                        <p:tgtEl>
                                          <p:spTgt spid="11">
                                            <p:bg/>
                                          </p:spTgt>
                                        </p:tgtEl>
                                      </p:cBhvr>
                                      <p:to x="100000" y="90000"/>
                                    </p:animScale>
                                    <p:animScale>
                                      <p:cBhvr>
                                        <p:cTn id="18" dur="104" decel="50000">
                                          <p:stCondLst>
                                            <p:cond delay="1042"/>
                                          </p:stCondLst>
                                        </p:cTn>
                                        <p:tgtEl>
                                          <p:spTgt spid="11">
                                            <p:bg/>
                                          </p:spTgt>
                                        </p:tgtEl>
                                      </p:cBhvr>
                                      <p:to x="100000" y="100000"/>
                                    </p:animScale>
                                    <p:animScale>
                                      <p:cBhvr>
                                        <p:cTn id="19" dur="16">
                                          <p:stCondLst>
                                            <p:cond delay="1130"/>
                                          </p:stCondLst>
                                        </p:cTn>
                                        <p:tgtEl>
                                          <p:spTgt spid="11">
                                            <p:bg/>
                                          </p:spTgt>
                                        </p:tgtEl>
                                      </p:cBhvr>
                                      <p:to x="100000" y="95000"/>
                                    </p:animScale>
                                    <p:animScale>
                                      <p:cBhvr>
                                        <p:cTn id="20" dur="104" decel="50000">
                                          <p:stCondLst>
                                            <p:cond delay="1146"/>
                                          </p:stCondLst>
                                        </p:cTn>
                                        <p:tgtEl>
                                          <p:spTgt spid="11">
                                            <p:bg/>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wipe(down)">
                                      <p:cBhvr>
                                        <p:cTn id="25" dur="362">
                                          <p:stCondLst>
                                            <p:cond delay="0"/>
                                          </p:stCondLst>
                                        </p:cTn>
                                        <p:tgtEl>
                                          <p:spTgt spid="11">
                                            <p:txEl>
                                              <p:pRg st="0" end="0"/>
                                            </p:txEl>
                                          </p:spTgt>
                                        </p:tgtEl>
                                      </p:cBhvr>
                                    </p:animEffect>
                                    <p:anim calcmode="lin" valueType="num">
                                      <p:cBhvr>
                                        <p:cTn id="26" dur="1139"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27" dur="415"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28" dur="415" tmFilter="0, 0; 0.125,0.2665; 0.25,0.4; 0.375,0.465; 0.5,0.5;  0.625,0.535; 0.75,0.6; 0.875,0.7335; 1,1">
                                          <p:stCondLst>
                                            <p:cond delay="415"/>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29" dur="207" tmFilter="0, 0; 0.125,0.2665; 0.25,0.4; 0.375,0.465; 0.5,0.5;  0.625,0.535; 0.75,0.6; 0.875,0.7335; 1,1">
                                          <p:stCondLst>
                                            <p:cond delay="828"/>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30" dur="103" tmFilter="0, 0; 0.125,0.2665; 0.25,0.4; 0.375,0.465; 0.5,0.5;  0.625,0.535; 0.75,0.6; 0.875,0.7335; 1,1">
                                          <p:stCondLst>
                                            <p:cond delay="1035"/>
                                          </p:stCondLst>
                                        </p:cTn>
                                        <p:tgtEl>
                                          <p:spTgt spid="11">
                                            <p:txEl>
                                              <p:pRg st="0" end="0"/>
                                            </p:txEl>
                                          </p:spTgt>
                                        </p:tgtEl>
                                        <p:attrNameLst>
                                          <p:attrName>ppt_y</p:attrName>
                                        </p:attrNameLst>
                                      </p:cBhvr>
                                      <p:tavLst>
                                        <p:tav tm="0" fmla="#ppt_y-sin(pi*$)/81">
                                          <p:val>
                                            <p:fltVal val="0"/>
                                          </p:val>
                                        </p:tav>
                                        <p:tav tm="100000">
                                          <p:val>
                                            <p:fltVal val="1"/>
                                          </p:val>
                                        </p:tav>
                                      </p:tavLst>
                                    </p:anim>
                                    <p:animScale>
                                      <p:cBhvr>
                                        <p:cTn id="31" dur="16">
                                          <p:stCondLst>
                                            <p:cond delay="406"/>
                                          </p:stCondLst>
                                        </p:cTn>
                                        <p:tgtEl>
                                          <p:spTgt spid="11">
                                            <p:txEl>
                                              <p:pRg st="0" end="0"/>
                                            </p:txEl>
                                          </p:spTgt>
                                        </p:tgtEl>
                                      </p:cBhvr>
                                      <p:to x="100000" y="60000"/>
                                    </p:animScale>
                                    <p:animScale>
                                      <p:cBhvr>
                                        <p:cTn id="32" dur="104" decel="50000">
                                          <p:stCondLst>
                                            <p:cond delay="423"/>
                                          </p:stCondLst>
                                        </p:cTn>
                                        <p:tgtEl>
                                          <p:spTgt spid="11">
                                            <p:txEl>
                                              <p:pRg st="0" end="0"/>
                                            </p:txEl>
                                          </p:spTgt>
                                        </p:tgtEl>
                                      </p:cBhvr>
                                      <p:to x="100000" y="100000"/>
                                    </p:animScale>
                                    <p:animScale>
                                      <p:cBhvr>
                                        <p:cTn id="33" dur="16">
                                          <p:stCondLst>
                                            <p:cond delay="820"/>
                                          </p:stCondLst>
                                        </p:cTn>
                                        <p:tgtEl>
                                          <p:spTgt spid="11">
                                            <p:txEl>
                                              <p:pRg st="0" end="0"/>
                                            </p:txEl>
                                          </p:spTgt>
                                        </p:tgtEl>
                                      </p:cBhvr>
                                      <p:to x="100000" y="80000"/>
                                    </p:animScale>
                                    <p:animScale>
                                      <p:cBhvr>
                                        <p:cTn id="34" dur="104" decel="50000">
                                          <p:stCondLst>
                                            <p:cond delay="836"/>
                                          </p:stCondLst>
                                        </p:cTn>
                                        <p:tgtEl>
                                          <p:spTgt spid="11">
                                            <p:txEl>
                                              <p:pRg st="0" end="0"/>
                                            </p:txEl>
                                          </p:spTgt>
                                        </p:tgtEl>
                                      </p:cBhvr>
                                      <p:to x="100000" y="100000"/>
                                    </p:animScale>
                                    <p:animScale>
                                      <p:cBhvr>
                                        <p:cTn id="35" dur="16">
                                          <p:stCondLst>
                                            <p:cond delay="1026"/>
                                          </p:stCondLst>
                                        </p:cTn>
                                        <p:tgtEl>
                                          <p:spTgt spid="11">
                                            <p:txEl>
                                              <p:pRg st="0" end="0"/>
                                            </p:txEl>
                                          </p:spTgt>
                                        </p:tgtEl>
                                      </p:cBhvr>
                                      <p:to x="100000" y="90000"/>
                                    </p:animScale>
                                    <p:animScale>
                                      <p:cBhvr>
                                        <p:cTn id="36" dur="104" decel="50000">
                                          <p:stCondLst>
                                            <p:cond delay="1042"/>
                                          </p:stCondLst>
                                        </p:cTn>
                                        <p:tgtEl>
                                          <p:spTgt spid="11">
                                            <p:txEl>
                                              <p:pRg st="0" end="0"/>
                                            </p:txEl>
                                          </p:spTgt>
                                        </p:tgtEl>
                                      </p:cBhvr>
                                      <p:to x="100000" y="100000"/>
                                    </p:animScale>
                                    <p:animScale>
                                      <p:cBhvr>
                                        <p:cTn id="37" dur="16">
                                          <p:stCondLst>
                                            <p:cond delay="1130"/>
                                          </p:stCondLst>
                                        </p:cTn>
                                        <p:tgtEl>
                                          <p:spTgt spid="11">
                                            <p:txEl>
                                              <p:pRg st="0" end="0"/>
                                            </p:txEl>
                                          </p:spTgt>
                                        </p:tgtEl>
                                      </p:cBhvr>
                                      <p:to x="100000" y="95000"/>
                                    </p:animScale>
                                    <p:animScale>
                                      <p:cBhvr>
                                        <p:cTn id="38" dur="104" decel="50000">
                                          <p:stCondLst>
                                            <p:cond delay="1146"/>
                                          </p:stCondLst>
                                        </p:cTn>
                                        <p:tgtEl>
                                          <p:spTgt spid="11">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2">
                                            <p:bg/>
                                          </p:spTgt>
                                        </p:tgtEl>
                                        <p:attrNameLst>
                                          <p:attrName>style.visibility</p:attrName>
                                        </p:attrNameLst>
                                      </p:cBhvr>
                                      <p:to>
                                        <p:strVal val="visible"/>
                                      </p:to>
                                    </p:set>
                                    <p:animEffect transition="in" filter="wipe(down)">
                                      <p:cBhvr>
                                        <p:cTn id="43" dur="290">
                                          <p:stCondLst>
                                            <p:cond delay="0"/>
                                          </p:stCondLst>
                                        </p:cTn>
                                        <p:tgtEl>
                                          <p:spTgt spid="12">
                                            <p:bg/>
                                          </p:spTgt>
                                        </p:tgtEl>
                                      </p:cBhvr>
                                    </p:animEffect>
                                    <p:anim calcmode="lin" valueType="num">
                                      <p:cBhvr>
                                        <p:cTn id="44" dur="911" tmFilter="0,0; 0.14,0.36; 0.43,0.73; 0.71,0.91; 1.0,1.0">
                                          <p:stCondLst>
                                            <p:cond delay="0"/>
                                          </p:stCondLst>
                                        </p:cTn>
                                        <p:tgtEl>
                                          <p:spTgt spid="12">
                                            <p:bg/>
                                          </p:spTgt>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12">
                                            <p:bg/>
                                          </p:spTgt>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12">
                                            <p:bg/>
                                          </p:spTgt>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12">
                                            <p:bg/>
                                          </p:spTgt>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12">
                                            <p:bg/>
                                          </p:spTgt>
                                        </p:tgtEl>
                                        <p:attrNameLst>
                                          <p:attrName>ppt_y</p:attrName>
                                        </p:attrNameLst>
                                      </p:cBhvr>
                                      <p:tavLst>
                                        <p:tav tm="0" fmla="#ppt_y-sin(pi*$)/81">
                                          <p:val>
                                            <p:fltVal val="0"/>
                                          </p:val>
                                        </p:tav>
                                        <p:tav tm="100000">
                                          <p:val>
                                            <p:fltVal val="1"/>
                                          </p:val>
                                        </p:tav>
                                      </p:tavLst>
                                    </p:anim>
                                    <p:animScale>
                                      <p:cBhvr>
                                        <p:cTn id="49" dur="13">
                                          <p:stCondLst>
                                            <p:cond delay="325"/>
                                          </p:stCondLst>
                                        </p:cTn>
                                        <p:tgtEl>
                                          <p:spTgt spid="12">
                                            <p:bg/>
                                          </p:spTgt>
                                        </p:tgtEl>
                                      </p:cBhvr>
                                      <p:to x="100000" y="60000"/>
                                    </p:animScale>
                                    <p:animScale>
                                      <p:cBhvr>
                                        <p:cTn id="50" dur="83" decel="50000">
                                          <p:stCondLst>
                                            <p:cond delay="338"/>
                                          </p:stCondLst>
                                        </p:cTn>
                                        <p:tgtEl>
                                          <p:spTgt spid="12">
                                            <p:bg/>
                                          </p:spTgt>
                                        </p:tgtEl>
                                      </p:cBhvr>
                                      <p:to x="100000" y="100000"/>
                                    </p:animScale>
                                    <p:animScale>
                                      <p:cBhvr>
                                        <p:cTn id="51" dur="13">
                                          <p:stCondLst>
                                            <p:cond delay="656"/>
                                          </p:stCondLst>
                                        </p:cTn>
                                        <p:tgtEl>
                                          <p:spTgt spid="12">
                                            <p:bg/>
                                          </p:spTgt>
                                        </p:tgtEl>
                                      </p:cBhvr>
                                      <p:to x="100000" y="80000"/>
                                    </p:animScale>
                                    <p:animScale>
                                      <p:cBhvr>
                                        <p:cTn id="52" dur="83" decel="50000">
                                          <p:stCondLst>
                                            <p:cond delay="669"/>
                                          </p:stCondLst>
                                        </p:cTn>
                                        <p:tgtEl>
                                          <p:spTgt spid="12">
                                            <p:bg/>
                                          </p:spTgt>
                                        </p:tgtEl>
                                      </p:cBhvr>
                                      <p:to x="100000" y="100000"/>
                                    </p:animScale>
                                    <p:animScale>
                                      <p:cBhvr>
                                        <p:cTn id="53" dur="13">
                                          <p:stCondLst>
                                            <p:cond delay="821"/>
                                          </p:stCondLst>
                                        </p:cTn>
                                        <p:tgtEl>
                                          <p:spTgt spid="12">
                                            <p:bg/>
                                          </p:spTgt>
                                        </p:tgtEl>
                                      </p:cBhvr>
                                      <p:to x="100000" y="90000"/>
                                    </p:animScale>
                                    <p:animScale>
                                      <p:cBhvr>
                                        <p:cTn id="54" dur="83" decel="50000">
                                          <p:stCondLst>
                                            <p:cond delay="834"/>
                                          </p:stCondLst>
                                        </p:cTn>
                                        <p:tgtEl>
                                          <p:spTgt spid="12">
                                            <p:bg/>
                                          </p:spTgt>
                                        </p:tgtEl>
                                      </p:cBhvr>
                                      <p:to x="100000" y="100000"/>
                                    </p:animScale>
                                    <p:animScale>
                                      <p:cBhvr>
                                        <p:cTn id="55" dur="13">
                                          <p:stCondLst>
                                            <p:cond delay="904"/>
                                          </p:stCondLst>
                                        </p:cTn>
                                        <p:tgtEl>
                                          <p:spTgt spid="12">
                                            <p:bg/>
                                          </p:spTgt>
                                        </p:tgtEl>
                                      </p:cBhvr>
                                      <p:to x="100000" y="95000"/>
                                    </p:animScale>
                                    <p:animScale>
                                      <p:cBhvr>
                                        <p:cTn id="56" dur="83" decel="50000">
                                          <p:stCondLst>
                                            <p:cond delay="917"/>
                                          </p:stCondLst>
                                        </p:cTn>
                                        <p:tgtEl>
                                          <p:spTgt spid="12">
                                            <p:bg/>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wipe(down)">
                                      <p:cBhvr>
                                        <p:cTn id="61" dur="290">
                                          <p:stCondLst>
                                            <p:cond delay="0"/>
                                          </p:stCondLst>
                                        </p:cTn>
                                        <p:tgtEl>
                                          <p:spTgt spid="12">
                                            <p:txEl>
                                              <p:pRg st="0" end="0"/>
                                            </p:txEl>
                                          </p:spTgt>
                                        </p:tgtEl>
                                      </p:cBhvr>
                                    </p:animEffect>
                                    <p:anim calcmode="lin" valueType="num">
                                      <p:cBhvr>
                                        <p:cTn id="62" dur="911"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63" dur="332"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64" dur="332" tmFilter="0, 0; 0.125,0.2665; 0.25,0.4; 0.375,0.465; 0.5,0.5;  0.625,0.535; 0.75,0.6; 0.875,0.7335; 1,1">
                                          <p:stCondLst>
                                            <p:cond delay="332"/>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65" dur="166" tmFilter="0, 0; 0.125,0.2665; 0.25,0.4; 0.375,0.465; 0.5,0.5;  0.625,0.535; 0.75,0.6; 0.875,0.7335; 1,1">
                                          <p:stCondLst>
                                            <p:cond delay="662"/>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66" dur="82" tmFilter="0, 0; 0.125,0.2665; 0.25,0.4; 0.375,0.465; 0.5,0.5;  0.625,0.535; 0.75,0.6; 0.875,0.7335; 1,1">
                                          <p:stCondLst>
                                            <p:cond delay="828"/>
                                          </p:stCondLst>
                                        </p:cTn>
                                        <p:tgtEl>
                                          <p:spTgt spid="12">
                                            <p:txEl>
                                              <p:pRg st="0" end="0"/>
                                            </p:txEl>
                                          </p:spTgt>
                                        </p:tgtEl>
                                        <p:attrNameLst>
                                          <p:attrName>ppt_y</p:attrName>
                                        </p:attrNameLst>
                                      </p:cBhvr>
                                      <p:tavLst>
                                        <p:tav tm="0" fmla="#ppt_y-sin(pi*$)/81">
                                          <p:val>
                                            <p:fltVal val="0"/>
                                          </p:val>
                                        </p:tav>
                                        <p:tav tm="100000">
                                          <p:val>
                                            <p:fltVal val="1"/>
                                          </p:val>
                                        </p:tav>
                                      </p:tavLst>
                                    </p:anim>
                                    <p:animScale>
                                      <p:cBhvr>
                                        <p:cTn id="67" dur="13">
                                          <p:stCondLst>
                                            <p:cond delay="325"/>
                                          </p:stCondLst>
                                        </p:cTn>
                                        <p:tgtEl>
                                          <p:spTgt spid="12">
                                            <p:txEl>
                                              <p:pRg st="0" end="0"/>
                                            </p:txEl>
                                          </p:spTgt>
                                        </p:tgtEl>
                                      </p:cBhvr>
                                      <p:to x="100000" y="60000"/>
                                    </p:animScale>
                                    <p:animScale>
                                      <p:cBhvr>
                                        <p:cTn id="68" dur="83" decel="50000">
                                          <p:stCondLst>
                                            <p:cond delay="338"/>
                                          </p:stCondLst>
                                        </p:cTn>
                                        <p:tgtEl>
                                          <p:spTgt spid="12">
                                            <p:txEl>
                                              <p:pRg st="0" end="0"/>
                                            </p:txEl>
                                          </p:spTgt>
                                        </p:tgtEl>
                                      </p:cBhvr>
                                      <p:to x="100000" y="100000"/>
                                    </p:animScale>
                                    <p:animScale>
                                      <p:cBhvr>
                                        <p:cTn id="69" dur="13">
                                          <p:stCondLst>
                                            <p:cond delay="656"/>
                                          </p:stCondLst>
                                        </p:cTn>
                                        <p:tgtEl>
                                          <p:spTgt spid="12">
                                            <p:txEl>
                                              <p:pRg st="0" end="0"/>
                                            </p:txEl>
                                          </p:spTgt>
                                        </p:tgtEl>
                                      </p:cBhvr>
                                      <p:to x="100000" y="80000"/>
                                    </p:animScale>
                                    <p:animScale>
                                      <p:cBhvr>
                                        <p:cTn id="70" dur="83" decel="50000">
                                          <p:stCondLst>
                                            <p:cond delay="669"/>
                                          </p:stCondLst>
                                        </p:cTn>
                                        <p:tgtEl>
                                          <p:spTgt spid="12">
                                            <p:txEl>
                                              <p:pRg st="0" end="0"/>
                                            </p:txEl>
                                          </p:spTgt>
                                        </p:tgtEl>
                                      </p:cBhvr>
                                      <p:to x="100000" y="100000"/>
                                    </p:animScale>
                                    <p:animScale>
                                      <p:cBhvr>
                                        <p:cTn id="71" dur="13">
                                          <p:stCondLst>
                                            <p:cond delay="821"/>
                                          </p:stCondLst>
                                        </p:cTn>
                                        <p:tgtEl>
                                          <p:spTgt spid="12">
                                            <p:txEl>
                                              <p:pRg st="0" end="0"/>
                                            </p:txEl>
                                          </p:spTgt>
                                        </p:tgtEl>
                                      </p:cBhvr>
                                      <p:to x="100000" y="90000"/>
                                    </p:animScale>
                                    <p:animScale>
                                      <p:cBhvr>
                                        <p:cTn id="72" dur="83" decel="50000">
                                          <p:stCondLst>
                                            <p:cond delay="834"/>
                                          </p:stCondLst>
                                        </p:cTn>
                                        <p:tgtEl>
                                          <p:spTgt spid="12">
                                            <p:txEl>
                                              <p:pRg st="0" end="0"/>
                                            </p:txEl>
                                          </p:spTgt>
                                        </p:tgtEl>
                                      </p:cBhvr>
                                      <p:to x="100000" y="100000"/>
                                    </p:animScale>
                                    <p:animScale>
                                      <p:cBhvr>
                                        <p:cTn id="73" dur="13">
                                          <p:stCondLst>
                                            <p:cond delay="904"/>
                                          </p:stCondLst>
                                        </p:cTn>
                                        <p:tgtEl>
                                          <p:spTgt spid="12">
                                            <p:txEl>
                                              <p:pRg st="0" end="0"/>
                                            </p:txEl>
                                          </p:spTgt>
                                        </p:tgtEl>
                                      </p:cBhvr>
                                      <p:to x="100000" y="95000"/>
                                    </p:animScale>
                                    <p:animScale>
                                      <p:cBhvr>
                                        <p:cTn id="74" dur="83" decel="50000">
                                          <p:stCondLst>
                                            <p:cond delay="917"/>
                                          </p:stCondLst>
                                        </p:cTn>
                                        <p:tgtEl>
                                          <p:spTgt spid="12">
                                            <p:txEl>
                                              <p:pRg st="0" end="0"/>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3">
                                            <p:bg/>
                                          </p:spTgt>
                                        </p:tgtEl>
                                        <p:attrNameLst>
                                          <p:attrName>style.visibility</p:attrName>
                                        </p:attrNameLst>
                                      </p:cBhvr>
                                      <p:to>
                                        <p:strVal val="visible"/>
                                      </p:to>
                                    </p:set>
                                    <p:animEffect transition="in" filter="wipe(down)">
                                      <p:cBhvr>
                                        <p:cTn id="79" dur="290">
                                          <p:stCondLst>
                                            <p:cond delay="0"/>
                                          </p:stCondLst>
                                        </p:cTn>
                                        <p:tgtEl>
                                          <p:spTgt spid="13">
                                            <p:bg/>
                                          </p:spTgt>
                                        </p:tgtEl>
                                      </p:cBhvr>
                                    </p:animEffect>
                                    <p:anim calcmode="lin" valueType="num">
                                      <p:cBhvr>
                                        <p:cTn id="80" dur="911" tmFilter="0,0; 0.14,0.36; 0.43,0.73; 0.71,0.91; 1.0,1.0">
                                          <p:stCondLst>
                                            <p:cond delay="0"/>
                                          </p:stCondLst>
                                        </p:cTn>
                                        <p:tgtEl>
                                          <p:spTgt spid="13">
                                            <p:bg/>
                                          </p:spTgt>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13">
                                            <p:bg/>
                                          </p:spTgt>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13">
                                            <p:bg/>
                                          </p:spTgt>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13">
                                            <p:bg/>
                                          </p:spTgt>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13">
                                            <p:bg/>
                                          </p:spTgt>
                                        </p:tgtEl>
                                        <p:attrNameLst>
                                          <p:attrName>ppt_y</p:attrName>
                                        </p:attrNameLst>
                                      </p:cBhvr>
                                      <p:tavLst>
                                        <p:tav tm="0" fmla="#ppt_y-sin(pi*$)/81">
                                          <p:val>
                                            <p:fltVal val="0"/>
                                          </p:val>
                                        </p:tav>
                                        <p:tav tm="100000">
                                          <p:val>
                                            <p:fltVal val="1"/>
                                          </p:val>
                                        </p:tav>
                                      </p:tavLst>
                                    </p:anim>
                                    <p:animScale>
                                      <p:cBhvr>
                                        <p:cTn id="85" dur="13">
                                          <p:stCondLst>
                                            <p:cond delay="325"/>
                                          </p:stCondLst>
                                        </p:cTn>
                                        <p:tgtEl>
                                          <p:spTgt spid="13">
                                            <p:bg/>
                                          </p:spTgt>
                                        </p:tgtEl>
                                      </p:cBhvr>
                                      <p:to x="100000" y="60000"/>
                                    </p:animScale>
                                    <p:animScale>
                                      <p:cBhvr>
                                        <p:cTn id="86" dur="83" decel="50000">
                                          <p:stCondLst>
                                            <p:cond delay="338"/>
                                          </p:stCondLst>
                                        </p:cTn>
                                        <p:tgtEl>
                                          <p:spTgt spid="13">
                                            <p:bg/>
                                          </p:spTgt>
                                        </p:tgtEl>
                                      </p:cBhvr>
                                      <p:to x="100000" y="100000"/>
                                    </p:animScale>
                                    <p:animScale>
                                      <p:cBhvr>
                                        <p:cTn id="87" dur="13">
                                          <p:stCondLst>
                                            <p:cond delay="656"/>
                                          </p:stCondLst>
                                        </p:cTn>
                                        <p:tgtEl>
                                          <p:spTgt spid="13">
                                            <p:bg/>
                                          </p:spTgt>
                                        </p:tgtEl>
                                      </p:cBhvr>
                                      <p:to x="100000" y="80000"/>
                                    </p:animScale>
                                    <p:animScale>
                                      <p:cBhvr>
                                        <p:cTn id="88" dur="83" decel="50000">
                                          <p:stCondLst>
                                            <p:cond delay="669"/>
                                          </p:stCondLst>
                                        </p:cTn>
                                        <p:tgtEl>
                                          <p:spTgt spid="13">
                                            <p:bg/>
                                          </p:spTgt>
                                        </p:tgtEl>
                                      </p:cBhvr>
                                      <p:to x="100000" y="100000"/>
                                    </p:animScale>
                                    <p:animScale>
                                      <p:cBhvr>
                                        <p:cTn id="89" dur="13">
                                          <p:stCondLst>
                                            <p:cond delay="821"/>
                                          </p:stCondLst>
                                        </p:cTn>
                                        <p:tgtEl>
                                          <p:spTgt spid="13">
                                            <p:bg/>
                                          </p:spTgt>
                                        </p:tgtEl>
                                      </p:cBhvr>
                                      <p:to x="100000" y="90000"/>
                                    </p:animScale>
                                    <p:animScale>
                                      <p:cBhvr>
                                        <p:cTn id="90" dur="83" decel="50000">
                                          <p:stCondLst>
                                            <p:cond delay="834"/>
                                          </p:stCondLst>
                                        </p:cTn>
                                        <p:tgtEl>
                                          <p:spTgt spid="13">
                                            <p:bg/>
                                          </p:spTgt>
                                        </p:tgtEl>
                                      </p:cBhvr>
                                      <p:to x="100000" y="100000"/>
                                    </p:animScale>
                                    <p:animScale>
                                      <p:cBhvr>
                                        <p:cTn id="91" dur="13">
                                          <p:stCondLst>
                                            <p:cond delay="904"/>
                                          </p:stCondLst>
                                        </p:cTn>
                                        <p:tgtEl>
                                          <p:spTgt spid="13">
                                            <p:bg/>
                                          </p:spTgt>
                                        </p:tgtEl>
                                      </p:cBhvr>
                                      <p:to x="100000" y="95000"/>
                                    </p:animScale>
                                    <p:animScale>
                                      <p:cBhvr>
                                        <p:cTn id="92" dur="83" decel="50000">
                                          <p:stCondLst>
                                            <p:cond delay="917"/>
                                          </p:stCondLst>
                                        </p:cTn>
                                        <p:tgtEl>
                                          <p:spTgt spid="13">
                                            <p:bg/>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13">
                                            <p:txEl>
                                              <p:pRg st="0" end="0"/>
                                            </p:txEl>
                                          </p:spTgt>
                                        </p:tgtEl>
                                        <p:attrNameLst>
                                          <p:attrName>style.visibility</p:attrName>
                                        </p:attrNameLst>
                                      </p:cBhvr>
                                      <p:to>
                                        <p:strVal val="visible"/>
                                      </p:to>
                                    </p:set>
                                    <p:animEffect transition="in" filter="wipe(down)">
                                      <p:cBhvr>
                                        <p:cTn id="97" dur="290">
                                          <p:stCondLst>
                                            <p:cond delay="0"/>
                                          </p:stCondLst>
                                        </p:cTn>
                                        <p:tgtEl>
                                          <p:spTgt spid="13">
                                            <p:txEl>
                                              <p:pRg st="0" end="0"/>
                                            </p:txEl>
                                          </p:spTgt>
                                        </p:tgtEl>
                                      </p:cBhvr>
                                    </p:animEffect>
                                    <p:anim calcmode="lin" valueType="num">
                                      <p:cBhvr>
                                        <p:cTn id="98" dur="911" tmFilter="0,0; 0.14,0.36; 0.43,0.73; 0.71,0.91; 1.0,1.0">
                                          <p:stCondLst>
                                            <p:cond delay="0"/>
                                          </p:stCondLst>
                                        </p:cTn>
                                        <p:tgtEl>
                                          <p:spTgt spid="13">
                                            <p:txEl>
                                              <p:pRg st="0" end="0"/>
                                            </p:txEl>
                                          </p:spTgt>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13">
                                            <p:txEl>
                                              <p:pRg st="0" end="0"/>
                                            </p:txEl>
                                          </p:spTgt>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13">
                                            <p:txEl>
                                              <p:pRg st="0" end="0"/>
                                            </p:txEl>
                                          </p:spTgt>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13">
                                            <p:txEl>
                                              <p:pRg st="0" end="0"/>
                                            </p:txEl>
                                          </p:spTgt>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13">
                                            <p:txEl>
                                              <p:pRg st="0" end="0"/>
                                            </p:txEl>
                                          </p:spTgt>
                                        </p:tgtEl>
                                        <p:attrNameLst>
                                          <p:attrName>ppt_y</p:attrName>
                                        </p:attrNameLst>
                                      </p:cBhvr>
                                      <p:tavLst>
                                        <p:tav tm="0" fmla="#ppt_y-sin(pi*$)/81">
                                          <p:val>
                                            <p:fltVal val="0"/>
                                          </p:val>
                                        </p:tav>
                                        <p:tav tm="100000">
                                          <p:val>
                                            <p:fltVal val="1"/>
                                          </p:val>
                                        </p:tav>
                                      </p:tavLst>
                                    </p:anim>
                                    <p:animScale>
                                      <p:cBhvr>
                                        <p:cTn id="103" dur="13">
                                          <p:stCondLst>
                                            <p:cond delay="325"/>
                                          </p:stCondLst>
                                        </p:cTn>
                                        <p:tgtEl>
                                          <p:spTgt spid="13">
                                            <p:txEl>
                                              <p:pRg st="0" end="0"/>
                                            </p:txEl>
                                          </p:spTgt>
                                        </p:tgtEl>
                                      </p:cBhvr>
                                      <p:to x="100000" y="60000"/>
                                    </p:animScale>
                                    <p:animScale>
                                      <p:cBhvr>
                                        <p:cTn id="104" dur="83" decel="50000">
                                          <p:stCondLst>
                                            <p:cond delay="338"/>
                                          </p:stCondLst>
                                        </p:cTn>
                                        <p:tgtEl>
                                          <p:spTgt spid="13">
                                            <p:txEl>
                                              <p:pRg st="0" end="0"/>
                                            </p:txEl>
                                          </p:spTgt>
                                        </p:tgtEl>
                                      </p:cBhvr>
                                      <p:to x="100000" y="100000"/>
                                    </p:animScale>
                                    <p:animScale>
                                      <p:cBhvr>
                                        <p:cTn id="105" dur="13">
                                          <p:stCondLst>
                                            <p:cond delay="656"/>
                                          </p:stCondLst>
                                        </p:cTn>
                                        <p:tgtEl>
                                          <p:spTgt spid="13">
                                            <p:txEl>
                                              <p:pRg st="0" end="0"/>
                                            </p:txEl>
                                          </p:spTgt>
                                        </p:tgtEl>
                                      </p:cBhvr>
                                      <p:to x="100000" y="80000"/>
                                    </p:animScale>
                                    <p:animScale>
                                      <p:cBhvr>
                                        <p:cTn id="106" dur="83" decel="50000">
                                          <p:stCondLst>
                                            <p:cond delay="669"/>
                                          </p:stCondLst>
                                        </p:cTn>
                                        <p:tgtEl>
                                          <p:spTgt spid="13">
                                            <p:txEl>
                                              <p:pRg st="0" end="0"/>
                                            </p:txEl>
                                          </p:spTgt>
                                        </p:tgtEl>
                                      </p:cBhvr>
                                      <p:to x="100000" y="100000"/>
                                    </p:animScale>
                                    <p:animScale>
                                      <p:cBhvr>
                                        <p:cTn id="107" dur="13">
                                          <p:stCondLst>
                                            <p:cond delay="821"/>
                                          </p:stCondLst>
                                        </p:cTn>
                                        <p:tgtEl>
                                          <p:spTgt spid="13">
                                            <p:txEl>
                                              <p:pRg st="0" end="0"/>
                                            </p:txEl>
                                          </p:spTgt>
                                        </p:tgtEl>
                                      </p:cBhvr>
                                      <p:to x="100000" y="90000"/>
                                    </p:animScale>
                                    <p:animScale>
                                      <p:cBhvr>
                                        <p:cTn id="108" dur="83" decel="50000">
                                          <p:stCondLst>
                                            <p:cond delay="834"/>
                                          </p:stCondLst>
                                        </p:cTn>
                                        <p:tgtEl>
                                          <p:spTgt spid="13">
                                            <p:txEl>
                                              <p:pRg st="0" end="0"/>
                                            </p:txEl>
                                          </p:spTgt>
                                        </p:tgtEl>
                                      </p:cBhvr>
                                      <p:to x="100000" y="100000"/>
                                    </p:animScale>
                                    <p:animScale>
                                      <p:cBhvr>
                                        <p:cTn id="109" dur="13">
                                          <p:stCondLst>
                                            <p:cond delay="904"/>
                                          </p:stCondLst>
                                        </p:cTn>
                                        <p:tgtEl>
                                          <p:spTgt spid="13">
                                            <p:txEl>
                                              <p:pRg st="0" end="0"/>
                                            </p:txEl>
                                          </p:spTgt>
                                        </p:tgtEl>
                                      </p:cBhvr>
                                      <p:to x="100000" y="95000"/>
                                    </p:animScale>
                                    <p:animScale>
                                      <p:cBhvr>
                                        <p:cTn id="110" dur="83" decel="50000">
                                          <p:stCondLst>
                                            <p:cond delay="917"/>
                                          </p:stCondLst>
                                        </p:cTn>
                                        <p:tgtEl>
                                          <p:spTgt spid="13">
                                            <p:txEl>
                                              <p:pRg st="0" end="0"/>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14">
                                            <p:bg/>
                                          </p:spTgt>
                                        </p:tgtEl>
                                        <p:attrNameLst>
                                          <p:attrName>style.visibility</p:attrName>
                                        </p:attrNameLst>
                                      </p:cBhvr>
                                      <p:to>
                                        <p:strVal val="visible"/>
                                      </p:to>
                                    </p:set>
                                    <p:animEffect transition="in" filter="wipe(down)">
                                      <p:cBhvr>
                                        <p:cTn id="115" dur="290">
                                          <p:stCondLst>
                                            <p:cond delay="0"/>
                                          </p:stCondLst>
                                        </p:cTn>
                                        <p:tgtEl>
                                          <p:spTgt spid="14">
                                            <p:bg/>
                                          </p:spTgt>
                                        </p:tgtEl>
                                      </p:cBhvr>
                                    </p:animEffect>
                                    <p:anim calcmode="lin" valueType="num">
                                      <p:cBhvr>
                                        <p:cTn id="116" dur="911" tmFilter="0,0; 0.14,0.36; 0.43,0.73; 0.71,0.91; 1.0,1.0">
                                          <p:stCondLst>
                                            <p:cond delay="0"/>
                                          </p:stCondLst>
                                        </p:cTn>
                                        <p:tgtEl>
                                          <p:spTgt spid="14">
                                            <p:bg/>
                                          </p:spTgt>
                                        </p:tgtEl>
                                        <p:attrNameLst>
                                          <p:attrName>ppt_x</p:attrName>
                                        </p:attrNameLst>
                                      </p:cBhvr>
                                      <p:tavLst>
                                        <p:tav tm="0">
                                          <p:val>
                                            <p:strVal val="#ppt_x-0.25"/>
                                          </p:val>
                                        </p:tav>
                                        <p:tav tm="100000">
                                          <p:val>
                                            <p:strVal val="#ppt_x"/>
                                          </p:val>
                                        </p:tav>
                                      </p:tavLst>
                                    </p:anim>
                                    <p:anim calcmode="lin" valueType="num">
                                      <p:cBhvr>
                                        <p:cTn id="117" dur="332" tmFilter="0.0,0.0; 0.25,0.07; 0.50,0.2; 0.75,0.467; 1.0,1.0">
                                          <p:stCondLst>
                                            <p:cond delay="0"/>
                                          </p:stCondLst>
                                        </p:cTn>
                                        <p:tgtEl>
                                          <p:spTgt spid="14">
                                            <p:bg/>
                                          </p:spTgt>
                                        </p:tgtEl>
                                        <p:attrNameLst>
                                          <p:attrName>ppt_y</p:attrName>
                                        </p:attrNameLst>
                                      </p:cBhvr>
                                      <p:tavLst>
                                        <p:tav tm="0" fmla="#ppt_y-sin(pi*$)/3">
                                          <p:val>
                                            <p:fltVal val="0.5"/>
                                          </p:val>
                                        </p:tav>
                                        <p:tav tm="100000">
                                          <p:val>
                                            <p:fltVal val="1"/>
                                          </p:val>
                                        </p:tav>
                                      </p:tavLst>
                                    </p:anim>
                                    <p:anim calcmode="lin" valueType="num">
                                      <p:cBhvr>
                                        <p:cTn id="118" dur="332" tmFilter="0, 0; 0.125,0.2665; 0.25,0.4; 0.375,0.465; 0.5,0.5;  0.625,0.535; 0.75,0.6; 0.875,0.7335; 1,1">
                                          <p:stCondLst>
                                            <p:cond delay="332"/>
                                          </p:stCondLst>
                                        </p:cTn>
                                        <p:tgtEl>
                                          <p:spTgt spid="14">
                                            <p:bg/>
                                          </p:spTgt>
                                        </p:tgtEl>
                                        <p:attrNameLst>
                                          <p:attrName>ppt_y</p:attrName>
                                        </p:attrNameLst>
                                      </p:cBhvr>
                                      <p:tavLst>
                                        <p:tav tm="0" fmla="#ppt_y-sin(pi*$)/9">
                                          <p:val>
                                            <p:fltVal val="0"/>
                                          </p:val>
                                        </p:tav>
                                        <p:tav tm="100000">
                                          <p:val>
                                            <p:fltVal val="1"/>
                                          </p:val>
                                        </p:tav>
                                      </p:tavLst>
                                    </p:anim>
                                    <p:anim calcmode="lin" valueType="num">
                                      <p:cBhvr>
                                        <p:cTn id="119" dur="166" tmFilter="0, 0; 0.125,0.2665; 0.25,0.4; 0.375,0.465; 0.5,0.5;  0.625,0.535; 0.75,0.6; 0.875,0.7335; 1,1">
                                          <p:stCondLst>
                                            <p:cond delay="662"/>
                                          </p:stCondLst>
                                        </p:cTn>
                                        <p:tgtEl>
                                          <p:spTgt spid="14">
                                            <p:bg/>
                                          </p:spTgt>
                                        </p:tgtEl>
                                        <p:attrNameLst>
                                          <p:attrName>ppt_y</p:attrName>
                                        </p:attrNameLst>
                                      </p:cBhvr>
                                      <p:tavLst>
                                        <p:tav tm="0" fmla="#ppt_y-sin(pi*$)/27">
                                          <p:val>
                                            <p:fltVal val="0"/>
                                          </p:val>
                                        </p:tav>
                                        <p:tav tm="100000">
                                          <p:val>
                                            <p:fltVal val="1"/>
                                          </p:val>
                                        </p:tav>
                                      </p:tavLst>
                                    </p:anim>
                                    <p:anim calcmode="lin" valueType="num">
                                      <p:cBhvr>
                                        <p:cTn id="120" dur="82" tmFilter="0, 0; 0.125,0.2665; 0.25,0.4; 0.375,0.465; 0.5,0.5;  0.625,0.535; 0.75,0.6; 0.875,0.7335; 1,1">
                                          <p:stCondLst>
                                            <p:cond delay="828"/>
                                          </p:stCondLst>
                                        </p:cTn>
                                        <p:tgtEl>
                                          <p:spTgt spid="14">
                                            <p:bg/>
                                          </p:spTgt>
                                        </p:tgtEl>
                                        <p:attrNameLst>
                                          <p:attrName>ppt_y</p:attrName>
                                        </p:attrNameLst>
                                      </p:cBhvr>
                                      <p:tavLst>
                                        <p:tav tm="0" fmla="#ppt_y-sin(pi*$)/81">
                                          <p:val>
                                            <p:fltVal val="0"/>
                                          </p:val>
                                        </p:tav>
                                        <p:tav tm="100000">
                                          <p:val>
                                            <p:fltVal val="1"/>
                                          </p:val>
                                        </p:tav>
                                      </p:tavLst>
                                    </p:anim>
                                    <p:animScale>
                                      <p:cBhvr>
                                        <p:cTn id="121" dur="13">
                                          <p:stCondLst>
                                            <p:cond delay="325"/>
                                          </p:stCondLst>
                                        </p:cTn>
                                        <p:tgtEl>
                                          <p:spTgt spid="14">
                                            <p:bg/>
                                          </p:spTgt>
                                        </p:tgtEl>
                                      </p:cBhvr>
                                      <p:to x="100000" y="60000"/>
                                    </p:animScale>
                                    <p:animScale>
                                      <p:cBhvr>
                                        <p:cTn id="122" dur="83" decel="50000">
                                          <p:stCondLst>
                                            <p:cond delay="338"/>
                                          </p:stCondLst>
                                        </p:cTn>
                                        <p:tgtEl>
                                          <p:spTgt spid="14">
                                            <p:bg/>
                                          </p:spTgt>
                                        </p:tgtEl>
                                      </p:cBhvr>
                                      <p:to x="100000" y="100000"/>
                                    </p:animScale>
                                    <p:animScale>
                                      <p:cBhvr>
                                        <p:cTn id="123" dur="13">
                                          <p:stCondLst>
                                            <p:cond delay="656"/>
                                          </p:stCondLst>
                                        </p:cTn>
                                        <p:tgtEl>
                                          <p:spTgt spid="14">
                                            <p:bg/>
                                          </p:spTgt>
                                        </p:tgtEl>
                                      </p:cBhvr>
                                      <p:to x="100000" y="80000"/>
                                    </p:animScale>
                                    <p:animScale>
                                      <p:cBhvr>
                                        <p:cTn id="124" dur="83" decel="50000">
                                          <p:stCondLst>
                                            <p:cond delay="669"/>
                                          </p:stCondLst>
                                        </p:cTn>
                                        <p:tgtEl>
                                          <p:spTgt spid="14">
                                            <p:bg/>
                                          </p:spTgt>
                                        </p:tgtEl>
                                      </p:cBhvr>
                                      <p:to x="100000" y="100000"/>
                                    </p:animScale>
                                    <p:animScale>
                                      <p:cBhvr>
                                        <p:cTn id="125" dur="13">
                                          <p:stCondLst>
                                            <p:cond delay="821"/>
                                          </p:stCondLst>
                                        </p:cTn>
                                        <p:tgtEl>
                                          <p:spTgt spid="14">
                                            <p:bg/>
                                          </p:spTgt>
                                        </p:tgtEl>
                                      </p:cBhvr>
                                      <p:to x="100000" y="90000"/>
                                    </p:animScale>
                                    <p:animScale>
                                      <p:cBhvr>
                                        <p:cTn id="126" dur="83" decel="50000">
                                          <p:stCondLst>
                                            <p:cond delay="834"/>
                                          </p:stCondLst>
                                        </p:cTn>
                                        <p:tgtEl>
                                          <p:spTgt spid="14">
                                            <p:bg/>
                                          </p:spTgt>
                                        </p:tgtEl>
                                      </p:cBhvr>
                                      <p:to x="100000" y="100000"/>
                                    </p:animScale>
                                    <p:animScale>
                                      <p:cBhvr>
                                        <p:cTn id="127" dur="13">
                                          <p:stCondLst>
                                            <p:cond delay="904"/>
                                          </p:stCondLst>
                                        </p:cTn>
                                        <p:tgtEl>
                                          <p:spTgt spid="14">
                                            <p:bg/>
                                          </p:spTgt>
                                        </p:tgtEl>
                                      </p:cBhvr>
                                      <p:to x="100000" y="95000"/>
                                    </p:animScale>
                                    <p:animScale>
                                      <p:cBhvr>
                                        <p:cTn id="128" dur="83" decel="50000">
                                          <p:stCondLst>
                                            <p:cond delay="917"/>
                                          </p:stCondLst>
                                        </p:cTn>
                                        <p:tgtEl>
                                          <p:spTgt spid="14">
                                            <p:bg/>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14">
                                            <p:txEl>
                                              <p:pRg st="0" end="0"/>
                                            </p:txEl>
                                          </p:spTgt>
                                        </p:tgtEl>
                                        <p:attrNameLst>
                                          <p:attrName>style.visibility</p:attrName>
                                        </p:attrNameLst>
                                      </p:cBhvr>
                                      <p:to>
                                        <p:strVal val="visible"/>
                                      </p:to>
                                    </p:set>
                                    <p:animEffect transition="in" filter="wipe(down)">
                                      <p:cBhvr>
                                        <p:cTn id="133" dur="290">
                                          <p:stCondLst>
                                            <p:cond delay="0"/>
                                          </p:stCondLst>
                                        </p:cTn>
                                        <p:tgtEl>
                                          <p:spTgt spid="14">
                                            <p:txEl>
                                              <p:pRg st="0" end="0"/>
                                            </p:txEl>
                                          </p:spTgt>
                                        </p:tgtEl>
                                      </p:cBhvr>
                                    </p:animEffect>
                                    <p:anim calcmode="lin" valueType="num">
                                      <p:cBhvr>
                                        <p:cTn id="134" dur="911"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135" dur="332"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136" dur="332" tmFilter="0, 0; 0.125,0.2665; 0.25,0.4; 0.375,0.465; 0.5,0.5;  0.625,0.535; 0.75,0.6; 0.875,0.7335; 1,1">
                                          <p:stCondLst>
                                            <p:cond delay="332"/>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137" dur="166" tmFilter="0, 0; 0.125,0.2665; 0.25,0.4; 0.375,0.465; 0.5,0.5;  0.625,0.535; 0.75,0.6; 0.875,0.7335; 1,1">
                                          <p:stCondLst>
                                            <p:cond delay="662"/>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138" dur="82" tmFilter="0, 0; 0.125,0.2665; 0.25,0.4; 0.375,0.465; 0.5,0.5;  0.625,0.535; 0.75,0.6; 0.875,0.7335; 1,1">
                                          <p:stCondLst>
                                            <p:cond delay="828"/>
                                          </p:stCondLst>
                                        </p:cTn>
                                        <p:tgtEl>
                                          <p:spTgt spid="14">
                                            <p:txEl>
                                              <p:pRg st="0" end="0"/>
                                            </p:txEl>
                                          </p:spTgt>
                                        </p:tgtEl>
                                        <p:attrNameLst>
                                          <p:attrName>ppt_y</p:attrName>
                                        </p:attrNameLst>
                                      </p:cBhvr>
                                      <p:tavLst>
                                        <p:tav tm="0" fmla="#ppt_y-sin(pi*$)/81">
                                          <p:val>
                                            <p:fltVal val="0"/>
                                          </p:val>
                                        </p:tav>
                                        <p:tav tm="100000">
                                          <p:val>
                                            <p:fltVal val="1"/>
                                          </p:val>
                                        </p:tav>
                                      </p:tavLst>
                                    </p:anim>
                                    <p:animScale>
                                      <p:cBhvr>
                                        <p:cTn id="139" dur="13">
                                          <p:stCondLst>
                                            <p:cond delay="325"/>
                                          </p:stCondLst>
                                        </p:cTn>
                                        <p:tgtEl>
                                          <p:spTgt spid="14">
                                            <p:txEl>
                                              <p:pRg st="0" end="0"/>
                                            </p:txEl>
                                          </p:spTgt>
                                        </p:tgtEl>
                                      </p:cBhvr>
                                      <p:to x="100000" y="60000"/>
                                    </p:animScale>
                                    <p:animScale>
                                      <p:cBhvr>
                                        <p:cTn id="140" dur="83" decel="50000">
                                          <p:stCondLst>
                                            <p:cond delay="338"/>
                                          </p:stCondLst>
                                        </p:cTn>
                                        <p:tgtEl>
                                          <p:spTgt spid="14">
                                            <p:txEl>
                                              <p:pRg st="0" end="0"/>
                                            </p:txEl>
                                          </p:spTgt>
                                        </p:tgtEl>
                                      </p:cBhvr>
                                      <p:to x="100000" y="100000"/>
                                    </p:animScale>
                                    <p:animScale>
                                      <p:cBhvr>
                                        <p:cTn id="141" dur="13">
                                          <p:stCondLst>
                                            <p:cond delay="656"/>
                                          </p:stCondLst>
                                        </p:cTn>
                                        <p:tgtEl>
                                          <p:spTgt spid="14">
                                            <p:txEl>
                                              <p:pRg st="0" end="0"/>
                                            </p:txEl>
                                          </p:spTgt>
                                        </p:tgtEl>
                                      </p:cBhvr>
                                      <p:to x="100000" y="80000"/>
                                    </p:animScale>
                                    <p:animScale>
                                      <p:cBhvr>
                                        <p:cTn id="142" dur="83" decel="50000">
                                          <p:stCondLst>
                                            <p:cond delay="669"/>
                                          </p:stCondLst>
                                        </p:cTn>
                                        <p:tgtEl>
                                          <p:spTgt spid="14">
                                            <p:txEl>
                                              <p:pRg st="0" end="0"/>
                                            </p:txEl>
                                          </p:spTgt>
                                        </p:tgtEl>
                                      </p:cBhvr>
                                      <p:to x="100000" y="100000"/>
                                    </p:animScale>
                                    <p:animScale>
                                      <p:cBhvr>
                                        <p:cTn id="143" dur="13">
                                          <p:stCondLst>
                                            <p:cond delay="821"/>
                                          </p:stCondLst>
                                        </p:cTn>
                                        <p:tgtEl>
                                          <p:spTgt spid="14">
                                            <p:txEl>
                                              <p:pRg st="0" end="0"/>
                                            </p:txEl>
                                          </p:spTgt>
                                        </p:tgtEl>
                                      </p:cBhvr>
                                      <p:to x="100000" y="90000"/>
                                    </p:animScale>
                                    <p:animScale>
                                      <p:cBhvr>
                                        <p:cTn id="144" dur="83" decel="50000">
                                          <p:stCondLst>
                                            <p:cond delay="834"/>
                                          </p:stCondLst>
                                        </p:cTn>
                                        <p:tgtEl>
                                          <p:spTgt spid="14">
                                            <p:txEl>
                                              <p:pRg st="0" end="0"/>
                                            </p:txEl>
                                          </p:spTgt>
                                        </p:tgtEl>
                                      </p:cBhvr>
                                      <p:to x="100000" y="100000"/>
                                    </p:animScale>
                                    <p:animScale>
                                      <p:cBhvr>
                                        <p:cTn id="145" dur="13">
                                          <p:stCondLst>
                                            <p:cond delay="904"/>
                                          </p:stCondLst>
                                        </p:cTn>
                                        <p:tgtEl>
                                          <p:spTgt spid="14">
                                            <p:txEl>
                                              <p:pRg st="0" end="0"/>
                                            </p:txEl>
                                          </p:spTgt>
                                        </p:tgtEl>
                                      </p:cBhvr>
                                      <p:to x="100000" y="95000"/>
                                    </p:animScale>
                                    <p:animScale>
                                      <p:cBhvr>
                                        <p:cTn id="146" dur="83" decel="50000">
                                          <p:stCondLst>
                                            <p:cond delay="917"/>
                                          </p:stCondLst>
                                        </p:cTn>
                                        <p:tgtEl>
                                          <p:spTgt spid="14">
                                            <p:txEl>
                                              <p:pRg st="0" end="0"/>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5"/>
                                        </p:tgtEl>
                                        <p:attrNameLst>
                                          <p:attrName>style.visibility</p:attrName>
                                        </p:attrNameLst>
                                      </p:cBhvr>
                                      <p:to>
                                        <p:strVal val="visible"/>
                                      </p:to>
                                    </p:set>
                                    <p:animEffect transition="in" filter="fade">
                                      <p:cBhvr>
                                        <p:cTn id="1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P spid="12" grpId="0" build="p" animBg="1"/>
      <p:bldP spid="13" grpId="0" build="p" animBg="1"/>
      <p:bldP spid="14" grpId="0" build="p"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rgbClr val="503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156" y="1219485"/>
            <a:ext cx="29499687" cy="149822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5F73BD92-5CF1-46E1-B4B9-95287CE3220B}"/>
              </a:ext>
            </a:extLst>
          </p:cNvPr>
          <p:cNvPicPr>
            <a:picLocks noChangeAspect="1"/>
          </p:cNvPicPr>
          <p:nvPr/>
        </p:nvPicPr>
        <p:blipFill>
          <a:blip r:embed="rId2"/>
          <a:stretch>
            <a:fillRect/>
          </a:stretch>
        </p:blipFill>
        <p:spPr>
          <a:xfrm>
            <a:off x="1689100" y="2985451"/>
            <a:ext cx="28625799" cy="11450321"/>
          </a:xfrm>
          <a:prstGeom prst="rect">
            <a:avLst/>
          </a:prstGeom>
        </p:spPr>
      </p:pic>
    </p:spTree>
    <p:extLst>
      <p:ext uri="{BB962C8B-B14F-4D97-AF65-F5344CB8AC3E}">
        <p14:creationId xmlns:p14="http://schemas.microsoft.com/office/powerpoint/2010/main" val="407551573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87409" y="-644392"/>
            <a:ext cx="4797549" cy="349793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340557" y="1072368"/>
            <a:ext cx="1694091" cy="163941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6364140" y="1664237"/>
            <a:ext cx="1804614" cy="174637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4561187" y="0"/>
            <a:ext cx="7442813" cy="37617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937903" y="15535071"/>
            <a:ext cx="3923096" cy="188615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25853C1-4329-4D0E-946A-00510C3962F0}"/>
              </a:ext>
            </a:extLst>
          </p:cNvPr>
          <p:cNvPicPr>
            <a:picLocks noChangeAspect="1"/>
          </p:cNvPicPr>
          <p:nvPr/>
        </p:nvPicPr>
        <p:blipFill>
          <a:blip r:embed="rId2"/>
          <a:stretch>
            <a:fillRect/>
          </a:stretch>
        </p:blipFill>
        <p:spPr>
          <a:xfrm>
            <a:off x="1849946" y="1634584"/>
            <a:ext cx="28304106" cy="14152053"/>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960710" y="16392775"/>
            <a:ext cx="2139120" cy="102845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46757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590FC35-3F95-4F76-B634-54AF8B2F36D5}"/>
              </a:ext>
            </a:extLst>
          </p:cNvPr>
          <p:cNvPicPr>
            <a:picLocks noChangeAspect="1"/>
          </p:cNvPicPr>
          <p:nvPr/>
        </p:nvPicPr>
        <p:blipFill rotWithShape="1">
          <a:blip r:embed="rId2"/>
          <a:srcRect b="3228"/>
          <a:stretch/>
        </p:blipFill>
        <p:spPr>
          <a:xfrm>
            <a:off x="20" y="10"/>
            <a:ext cx="32003980" cy="17421215"/>
          </a:xfrm>
          <a:prstGeom prst="rect">
            <a:avLst/>
          </a:prstGeom>
        </p:spPr>
      </p:pic>
    </p:spTree>
    <p:extLst>
      <p:ext uri="{BB962C8B-B14F-4D97-AF65-F5344CB8AC3E}">
        <p14:creationId xmlns:p14="http://schemas.microsoft.com/office/powerpoint/2010/main" val="364420027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3EA82E0-84DF-4A00-88B3-819F61C70376}"/>
              </a:ext>
            </a:extLst>
          </p:cNvPr>
          <p:cNvPicPr>
            <a:picLocks noChangeAspect="1"/>
          </p:cNvPicPr>
          <p:nvPr/>
        </p:nvPicPr>
        <p:blipFill rotWithShape="1">
          <a:blip r:embed="rId2"/>
          <a:srcRect b="3228"/>
          <a:stretch/>
        </p:blipFill>
        <p:spPr>
          <a:xfrm>
            <a:off x="20" y="10"/>
            <a:ext cx="32003980" cy="17421215"/>
          </a:xfrm>
          <a:prstGeom prst="rect">
            <a:avLst/>
          </a:prstGeom>
        </p:spPr>
      </p:pic>
    </p:spTree>
    <p:extLst>
      <p:ext uri="{BB962C8B-B14F-4D97-AF65-F5344CB8AC3E}">
        <p14:creationId xmlns:p14="http://schemas.microsoft.com/office/powerpoint/2010/main" val="38702845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54932BF-B472-4439-8650-9A4A7F216EC2}"/>
              </a:ext>
            </a:extLst>
          </p:cNvPr>
          <p:cNvPicPr>
            <a:picLocks noChangeAspect="1"/>
          </p:cNvPicPr>
          <p:nvPr/>
        </p:nvPicPr>
        <p:blipFill rotWithShape="1">
          <a:blip r:embed="rId2"/>
          <a:srcRect b="3228"/>
          <a:stretch/>
        </p:blipFill>
        <p:spPr>
          <a:xfrm>
            <a:off x="20" y="10"/>
            <a:ext cx="32003980" cy="17421215"/>
          </a:xfrm>
          <a:prstGeom prst="rect">
            <a:avLst/>
          </a:prstGeom>
        </p:spPr>
      </p:pic>
    </p:spTree>
    <p:extLst>
      <p:ext uri="{BB962C8B-B14F-4D97-AF65-F5344CB8AC3E}">
        <p14:creationId xmlns:p14="http://schemas.microsoft.com/office/powerpoint/2010/main" val="50555068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6">
            <a:extLst>
              <a:ext uri="{FF2B5EF4-FFF2-40B4-BE49-F238E27FC236}">
                <a16:creationId xmlns:a16="http://schemas.microsoft.com/office/drawing/2014/main" id="{940F20C4-574D-4AD1-A244-96E69925E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0"/>
            <a:ext cx="32003992" cy="17421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642C4AB-7A72-4483-B8D3-66F7DEF485CE}"/>
              </a:ext>
            </a:extLst>
          </p:cNvPr>
          <p:cNvPicPr>
            <a:picLocks noChangeAspect="1"/>
          </p:cNvPicPr>
          <p:nvPr/>
        </p:nvPicPr>
        <p:blipFill rotWithShape="1">
          <a:blip r:embed="rId2"/>
          <a:srcRect l="8539" r="13385"/>
          <a:stretch/>
        </p:blipFill>
        <p:spPr>
          <a:xfrm>
            <a:off x="20" y="50810"/>
            <a:ext cx="32003980" cy="17421215"/>
          </a:xfrm>
          <a:prstGeom prst="rect">
            <a:avLst/>
          </a:prstGeom>
        </p:spPr>
      </p:pic>
      <p:grpSp>
        <p:nvGrpSpPr>
          <p:cNvPr id="8" name="Group 8">
            <a:extLst>
              <a:ext uri="{FF2B5EF4-FFF2-40B4-BE49-F238E27FC236}">
                <a16:creationId xmlns:a16="http://schemas.microsoft.com/office/drawing/2014/main" id="{9A7CC453-6F47-4427-B67D-37E65A92C5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39050" y="1317512"/>
            <a:ext cx="2962001" cy="2152139"/>
            <a:chOff x="8183879" y="1000124"/>
            <a:chExt cx="1562267" cy="1172973"/>
          </a:xfrm>
        </p:grpSpPr>
        <p:sp>
          <p:nvSpPr>
            <p:cNvPr id="10" name="Freeform 5">
              <a:extLst>
                <a:ext uri="{FF2B5EF4-FFF2-40B4-BE49-F238E27FC236}">
                  <a16:creationId xmlns:a16="http://schemas.microsoft.com/office/drawing/2014/main" id="{1B6AD4D9-2CD8-4BB1-8DA9-B1E2BC9BB6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rgbClr val="FFFFFF"/>
              </a:solidFill>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58E860C5-0E72-4769-BC34-B0F6BEFBC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rgbClr val="FFFFFF"/>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75398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882D1FB-4E66-4B5F-9844-055C58DBE827}"/>
              </a:ext>
            </a:extLst>
          </p:cNvPr>
          <p:cNvPicPr>
            <a:picLocks noChangeAspect="1"/>
          </p:cNvPicPr>
          <p:nvPr/>
        </p:nvPicPr>
        <p:blipFill rotWithShape="1">
          <a:blip r:embed="rId2"/>
          <a:srcRect t="14630"/>
          <a:stretch/>
        </p:blipFill>
        <p:spPr>
          <a:xfrm>
            <a:off x="844549" y="817291"/>
            <a:ext cx="30314901" cy="15786642"/>
          </a:xfrm>
          <a:prstGeom prst="rect">
            <a:avLst/>
          </a:prstGeom>
        </p:spPr>
      </p:pic>
    </p:spTree>
    <p:extLst>
      <p:ext uri="{BB962C8B-B14F-4D97-AF65-F5344CB8AC3E}">
        <p14:creationId xmlns:p14="http://schemas.microsoft.com/office/powerpoint/2010/main" val="104900902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rgbClr val="2A5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156" y="1219485"/>
            <a:ext cx="29499687" cy="149822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40699053-4BAF-43F2-BC6F-BC5567F43414}"/>
              </a:ext>
            </a:extLst>
          </p:cNvPr>
          <p:cNvPicPr>
            <a:picLocks noChangeAspect="1"/>
          </p:cNvPicPr>
          <p:nvPr/>
        </p:nvPicPr>
        <p:blipFill>
          <a:blip r:embed="rId2"/>
          <a:stretch>
            <a:fillRect/>
          </a:stretch>
        </p:blipFill>
        <p:spPr>
          <a:xfrm>
            <a:off x="1689100" y="2878105"/>
            <a:ext cx="28625799" cy="11665014"/>
          </a:xfrm>
          <a:prstGeom prst="rect">
            <a:avLst/>
          </a:prstGeom>
        </p:spPr>
      </p:pic>
    </p:spTree>
    <p:extLst>
      <p:ext uri="{BB962C8B-B14F-4D97-AF65-F5344CB8AC3E}">
        <p14:creationId xmlns:p14="http://schemas.microsoft.com/office/powerpoint/2010/main" val="238931505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87409" y="-644392"/>
            <a:ext cx="4797549" cy="349793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340557" y="1072368"/>
            <a:ext cx="1694091" cy="163941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6364140" y="1664237"/>
            <a:ext cx="1804614" cy="174637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4561187" y="0"/>
            <a:ext cx="7442813" cy="37617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937903" y="15535071"/>
            <a:ext cx="3923096" cy="188615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C3DF9193-692C-4A26-B66B-0C3FF09154A7}"/>
              </a:ext>
            </a:extLst>
          </p:cNvPr>
          <p:cNvPicPr>
            <a:picLocks noChangeAspect="1"/>
          </p:cNvPicPr>
          <p:nvPr/>
        </p:nvPicPr>
        <p:blipFill>
          <a:blip r:embed="rId2"/>
          <a:stretch>
            <a:fillRect/>
          </a:stretch>
        </p:blipFill>
        <p:spPr>
          <a:xfrm>
            <a:off x="1689100" y="2878104"/>
            <a:ext cx="28625799" cy="11665014"/>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960710" y="16392775"/>
            <a:ext cx="2139120" cy="102845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3445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rgbClr val="5137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156" y="1219485"/>
            <a:ext cx="29499687" cy="149822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BD127C00-55F5-4096-B1D9-062157F55B1E}"/>
              </a:ext>
            </a:extLst>
          </p:cNvPr>
          <p:cNvPicPr>
            <a:picLocks noChangeAspect="1"/>
          </p:cNvPicPr>
          <p:nvPr/>
        </p:nvPicPr>
        <p:blipFill>
          <a:blip r:embed="rId2"/>
          <a:stretch>
            <a:fillRect/>
          </a:stretch>
        </p:blipFill>
        <p:spPr>
          <a:xfrm>
            <a:off x="1689100" y="3057017"/>
            <a:ext cx="28625799" cy="11307189"/>
          </a:xfrm>
          <a:prstGeom prst="rect">
            <a:avLst/>
          </a:prstGeom>
        </p:spPr>
      </p:pic>
    </p:spTree>
    <p:extLst>
      <p:ext uri="{BB962C8B-B14F-4D97-AF65-F5344CB8AC3E}">
        <p14:creationId xmlns:p14="http://schemas.microsoft.com/office/powerpoint/2010/main" val="80527915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24A7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08C288-89F2-2341-B981-536398717486}"/>
              </a:ext>
            </a:extLst>
          </p:cNvPr>
          <p:cNvSpPr txBox="1"/>
          <p:nvPr/>
        </p:nvSpPr>
        <p:spPr>
          <a:xfrm>
            <a:off x="15087600" y="7800975"/>
            <a:ext cx="1828800" cy="369332"/>
          </a:xfrm>
          <a:prstGeom prst="rect">
            <a:avLst/>
          </a:prstGeom>
          <a:noFill/>
        </p:spPr>
        <p:txBody>
          <a:bodyPr wrap="square" rtlCol="0">
            <a:spAutoFit/>
          </a:bodyPr>
          <a:lstStyle/>
          <a:p>
            <a:pPr algn="l"/>
            <a:r>
              <a:rPr lang="en-US"/>
              <a:t>I</a:t>
            </a:r>
          </a:p>
        </p:txBody>
      </p:sp>
      <p:sp>
        <p:nvSpPr>
          <p:cNvPr id="2" name="Title 1">
            <a:extLst>
              <a:ext uri="{FF2B5EF4-FFF2-40B4-BE49-F238E27FC236}">
                <a16:creationId xmlns:a16="http://schemas.microsoft.com/office/drawing/2014/main" id="{2B277709-F112-40C1-AB7A-9ACC6321A924}"/>
              </a:ext>
            </a:extLst>
          </p:cNvPr>
          <p:cNvSpPr>
            <a:spLocks noGrp="1"/>
          </p:cNvSpPr>
          <p:nvPr>
            <p:ph type="title"/>
          </p:nvPr>
        </p:nvSpPr>
        <p:spPr/>
        <p:txBody>
          <a:bodyPr>
            <a:normAutofit/>
          </a:bodyPr>
          <a:lstStyle/>
          <a:p>
            <a:r>
              <a:rPr lang="en-US" sz="9600" b="1" dirty="0">
                <a:solidFill>
                  <a:schemeClr val="bg1"/>
                </a:solidFill>
                <a:cs typeface="Calibri Light"/>
              </a:rPr>
              <a:t>INTRODUCTION</a:t>
            </a:r>
          </a:p>
        </p:txBody>
      </p:sp>
      <p:sp>
        <p:nvSpPr>
          <p:cNvPr id="13" name="Content Placeholder 12">
            <a:extLst>
              <a:ext uri="{FF2B5EF4-FFF2-40B4-BE49-F238E27FC236}">
                <a16:creationId xmlns:a16="http://schemas.microsoft.com/office/drawing/2014/main" id="{342CAA00-9BAC-4873-BAA6-B6F17F7927AA}"/>
              </a:ext>
            </a:extLst>
          </p:cNvPr>
          <p:cNvSpPr>
            <a:spLocks noGrp="1"/>
          </p:cNvSpPr>
          <p:nvPr>
            <p:ph idx="1"/>
          </p:nvPr>
        </p:nvSpPr>
        <p:spPr/>
        <p:txBody>
          <a:bodyPr vert="horz" lIns="91440" tIns="45720" rIns="91440" bIns="45720" rtlCol="0" anchor="t">
            <a:normAutofit/>
          </a:bodyPr>
          <a:lstStyle/>
          <a:p>
            <a:pPr marL="0" indent="0">
              <a:buNone/>
            </a:pPr>
            <a:r>
              <a:rPr lang="en-US" sz="8800" dirty="0">
                <a:solidFill>
                  <a:schemeClr val="bg1"/>
                </a:solidFill>
                <a:cs typeface="Calibri"/>
              </a:rPr>
              <a:t>Online Hotel bookings are a popular method for booking hotel rooms. Travelers can book rooms on a computer by using online security to protect their privacy and financial information And by using several online travel agents to compare prices and facilities at different hotels. This process is completely hassle free. It provides more secure, easy and 24/7 booking facilities.</a:t>
            </a:r>
            <a:endParaRPr lang="en-US">
              <a:solidFill>
                <a:schemeClr val="bg1"/>
              </a:solidFill>
              <a:cs typeface="Calibri"/>
            </a:endParaRPr>
          </a:p>
        </p:txBody>
      </p:sp>
      <p:sp>
        <p:nvSpPr>
          <p:cNvPr id="12" name="TextBox 11">
            <a:extLst>
              <a:ext uri="{FF2B5EF4-FFF2-40B4-BE49-F238E27FC236}">
                <a16:creationId xmlns:a16="http://schemas.microsoft.com/office/drawing/2014/main" id="{1B7C77F3-F8EA-4F52-93C5-9C4483505163}"/>
              </a:ext>
            </a:extLst>
          </p:cNvPr>
          <p:cNvSpPr txBox="1"/>
          <p:nvPr/>
        </p:nvSpPr>
        <p:spPr>
          <a:xfrm>
            <a:off x="11050438" y="9053512"/>
            <a:ext cx="8932652" cy="2292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Tree>
    <p:extLst>
      <p:ext uri="{BB962C8B-B14F-4D97-AF65-F5344CB8AC3E}">
        <p14:creationId xmlns:p14="http://schemas.microsoft.com/office/powerpoint/2010/main" val="107860119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87409" y="-644392"/>
            <a:ext cx="4797549" cy="349793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340557" y="1072368"/>
            <a:ext cx="1694091" cy="163941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6364140" y="1664237"/>
            <a:ext cx="1804614" cy="174637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4561187" y="0"/>
            <a:ext cx="7442813" cy="37617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937903" y="15535071"/>
            <a:ext cx="3923096" cy="188615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4C0B78EF-9B2E-4C66-8E70-FF10EC4CD1EF}"/>
              </a:ext>
            </a:extLst>
          </p:cNvPr>
          <p:cNvPicPr>
            <a:picLocks noChangeAspect="1"/>
          </p:cNvPicPr>
          <p:nvPr/>
        </p:nvPicPr>
        <p:blipFill>
          <a:blip r:embed="rId2"/>
          <a:stretch>
            <a:fillRect/>
          </a:stretch>
        </p:blipFill>
        <p:spPr>
          <a:xfrm>
            <a:off x="10940221" y="1634584"/>
            <a:ext cx="10123556" cy="14152053"/>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960710" y="16392775"/>
            <a:ext cx="2139120" cy="102845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23711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481402" y="19485"/>
            <a:ext cx="31041192" cy="17397125"/>
            <a:chOff x="481402" y="19485"/>
            <a:chExt cx="31041192" cy="17397125"/>
          </a:xfrm>
        </p:grpSpPr>
        <p:pic>
          <p:nvPicPr>
            <p:cNvPr id="2" name="Picture 2">
              <a:extLst>
                <a:ext uri="{FF2B5EF4-FFF2-40B4-BE49-F238E27FC236}">
                  <a16:creationId xmlns:a16="http://schemas.microsoft.com/office/drawing/2014/main" id="{F7C43330-A0EB-4DDD-A8BF-66FEA8FB63DD}"/>
                </a:ext>
              </a:extLst>
            </p:cNvPr>
            <p:cNvPicPr>
              <a:picLocks noChangeAspect="1"/>
            </p:cNvPicPr>
            <p:nvPr/>
          </p:nvPicPr>
          <p:blipFill>
            <a:blip r:embed="rId2"/>
            <a:stretch>
              <a:fillRect/>
            </a:stretch>
          </p:blipFill>
          <p:spPr>
            <a:xfrm>
              <a:off x="481402" y="19485"/>
              <a:ext cx="15815392" cy="17231420"/>
            </a:xfrm>
            <a:prstGeom prst="rect">
              <a:avLst/>
            </a:prstGeom>
          </p:spPr>
        </p:pic>
        <p:pic>
          <p:nvPicPr>
            <p:cNvPr id="3" name="Picture 3">
              <a:extLst>
                <a:ext uri="{FF2B5EF4-FFF2-40B4-BE49-F238E27FC236}">
                  <a16:creationId xmlns:a16="http://schemas.microsoft.com/office/drawing/2014/main" id="{D0830F61-CEA7-4BBF-806A-8A9503404E96}"/>
                </a:ext>
              </a:extLst>
            </p:cNvPr>
            <p:cNvPicPr>
              <a:picLocks noChangeAspect="1"/>
            </p:cNvPicPr>
            <p:nvPr/>
          </p:nvPicPr>
          <p:blipFill>
            <a:blip r:embed="rId3"/>
            <a:stretch>
              <a:fillRect/>
            </a:stretch>
          </p:blipFill>
          <p:spPr>
            <a:xfrm>
              <a:off x="16122346" y="1626070"/>
              <a:ext cx="15400248" cy="15790540"/>
            </a:xfrm>
            <a:prstGeom prst="rect">
              <a:avLst/>
            </a:prstGeom>
          </p:spPr>
        </p:pic>
      </p:grpSp>
    </p:spTree>
    <p:extLst>
      <p:ext uri="{BB962C8B-B14F-4D97-AF65-F5344CB8AC3E}">
        <p14:creationId xmlns:p14="http://schemas.microsoft.com/office/powerpoint/2010/main" val="293541137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rgbClr val="6D5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156" y="1219485"/>
            <a:ext cx="29499687" cy="149822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BB9B89BD-78FE-4A99-92B7-3E7F2E04B715}"/>
              </a:ext>
            </a:extLst>
          </p:cNvPr>
          <p:cNvPicPr>
            <a:picLocks noChangeAspect="1"/>
          </p:cNvPicPr>
          <p:nvPr/>
        </p:nvPicPr>
        <p:blipFill>
          <a:blip r:embed="rId2"/>
          <a:stretch>
            <a:fillRect/>
          </a:stretch>
        </p:blipFill>
        <p:spPr>
          <a:xfrm>
            <a:off x="1689100" y="4345179"/>
            <a:ext cx="28625799" cy="8730866"/>
          </a:xfrm>
          <a:prstGeom prst="rect">
            <a:avLst/>
          </a:prstGeom>
        </p:spPr>
      </p:pic>
    </p:spTree>
    <p:extLst>
      <p:ext uri="{BB962C8B-B14F-4D97-AF65-F5344CB8AC3E}">
        <p14:creationId xmlns:p14="http://schemas.microsoft.com/office/powerpoint/2010/main" val="137499696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87409" y="-644392"/>
            <a:ext cx="4797549" cy="349793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340557" y="1072368"/>
            <a:ext cx="1694091" cy="163941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6364140" y="1664237"/>
            <a:ext cx="1804614" cy="174637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4561187" y="0"/>
            <a:ext cx="7442813" cy="37617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937903" y="15535071"/>
            <a:ext cx="3923096" cy="188615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8BAF68D3-9F6E-49BA-A67C-891410D5469D}"/>
              </a:ext>
            </a:extLst>
          </p:cNvPr>
          <p:cNvPicPr>
            <a:picLocks noChangeAspect="1"/>
          </p:cNvPicPr>
          <p:nvPr/>
        </p:nvPicPr>
        <p:blipFill>
          <a:blip r:embed="rId2"/>
          <a:stretch>
            <a:fillRect/>
          </a:stretch>
        </p:blipFill>
        <p:spPr>
          <a:xfrm>
            <a:off x="1689100" y="2734975"/>
            <a:ext cx="28625799" cy="11951270"/>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960710" y="16392775"/>
            <a:ext cx="2139120" cy="102845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77493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87409" y="-644392"/>
            <a:ext cx="4797549" cy="349793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340557" y="1072368"/>
            <a:ext cx="1694091" cy="163941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6364140" y="1664237"/>
            <a:ext cx="1804614" cy="174637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4561187" y="0"/>
            <a:ext cx="7442813" cy="37617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Isosceles Triangle 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937903" y="15535071"/>
            <a:ext cx="3923096" cy="188615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960710" y="16392775"/>
            <a:ext cx="2139120" cy="102845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48200" y="5486400"/>
            <a:ext cx="21818600" cy="6019800"/>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dirty="0">
                <a:solidFill>
                  <a:srgbClr val="002060"/>
                </a:solidFill>
                <a:latin typeface="Algerian" pitchFamily="82" charset="0"/>
              </a:rPr>
              <a:t>THE END</a:t>
            </a:r>
          </a:p>
          <a:p>
            <a:r>
              <a:rPr lang="en-US" sz="4800" b="1" dirty="0">
                <a:solidFill>
                  <a:schemeClr val="tx1"/>
                </a:solidFill>
                <a:latin typeface="Bookman Old Style" pitchFamily="18" charset="0"/>
              </a:rPr>
              <a:t>Submitted by</a:t>
            </a:r>
            <a:r>
              <a:rPr lang="en-US" sz="4800" dirty="0">
                <a:solidFill>
                  <a:schemeClr val="tx1"/>
                </a:solidFill>
                <a:latin typeface="Bookman Old Style" pitchFamily="18" charset="0"/>
              </a:rPr>
              <a:t>,</a:t>
            </a:r>
          </a:p>
          <a:p>
            <a:r>
              <a:rPr lang="en-US" sz="4800" dirty="0" err="1">
                <a:solidFill>
                  <a:schemeClr val="tx1"/>
                </a:solidFill>
                <a:latin typeface="Bookman Old Style" pitchFamily="18" charset="0"/>
              </a:rPr>
              <a:t>Bhagvati</a:t>
            </a:r>
            <a:r>
              <a:rPr lang="en-US" sz="4800" dirty="0">
                <a:solidFill>
                  <a:schemeClr val="tx1"/>
                </a:solidFill>
                <a:latin typeface="Bookman Old Style" pitchFamily="18" charset="0"/>
              </a:rPr>
              <a:t> </a:t>
            </a:r>
            <a:r>
              <a:rPr lang="en-US" sz="4800" dirty="0" err="1">
                <a:solidFill>
                  <a:schemeClr val="tx1"/>
                </a:solidFill>
                <a:latin typeface="Bookman Old Style" pitchFamily="18" charset="0"/>
              </a:rPr>
              <a:t>Kaiwartya</a:t>
            </a:r>
            <a:endParaRPr lang="en-US" sz="4800" dirty="0">
              <a:solidFill>
                <a:schemeClr val="tx1"/>
              </a:solidFill>
              <a:latin typeface="Bookman Old Style" pitchFamily="18" charset="0"/>
            </a:endParaRPr>
          </a:p>
          <a:p>
            <a:r>
              <a:rPr lang="en-US" sz="4800" dirty="0">
                <a:solidFill>
                  <a:schemeClr val="tx1"/>
                </a:solidFill>
                <a:latin typeface="Bookman Old Style" pitchFamily="18" charset="0"/>
              </a:rPr>
              <a:t>Prerna Sharma</a:t>
            </a:r>
          </a:p>
          <a:p>
            <a:r>
              <a:rPr lang="en-US" sz="4800" dirty="0" err="1">
                <a:solidFill>
                  <a:schemeClr val="tx1"/>
                </a:solidFill>
                <a:latin typeface="Bookman Old Style" pitchFamily="18" charset="0"/>
              </a:rPr>
              <a:t>Shalini</a:t>
            </a:r>
            <a:r>
              <a:rPr lang="en-US" sz="4800" dirty="0">
                <a:solidFill>
                  <a:schemeClr val="tx1"/>
                </a:solidFill>
                <a:latin typeface="Bookman Old Style" pitchFamily="18" charset="0"/>
              </a:rPr>
              <a:t> </a:t>
            </a:r>
            <a:r>
              <a:rPr lang="en-US" sz="4800" dirty="0" err="1">
                <a:solidFill>
                  <a:schemeClr val="tx1"/>
                </a:solidFill>
                <a:latin typeface="Bookman Old Style" pitchFamily="18" charset="0"/>
              </a:rPr>
              <a:t>Kumari</a:t>
            </a:r>
            <a:r>
              <a:rPr lang="en-US" sz="4800" dirty="0">
                <a:solidFill>
                  <a:schemeClr val="tx1"/>
                </a:solidFill>
                <a:latin typeface="Bookman Old Style" pitchFamily="18" charset="0"/>
              </a:rPr>
              <a:t> Gupta</a:t>
            </a:r>
          </a:p>
          <a:p>
            <a:r>
              <a:rPr lang="en-US" sz="4800" dirty="0" err="1">
                <a:solidFill>
                  <a:schemeClr val="tx1"/>
                </a:solidFill>
                <a:latin typeface="Bookman Old Style" pitchFamily="18" charset="0"/>
              </a:rPr>
              <a:t>Rajsabi</a:t>
            </a:r>
            <a:r>
              <a:rPr lang="en-US" sz="4800" dirty="0">
                <a:solidFill>
                  <a:schemeClr val="tx1"/>
                </a:solidFill>
                <a:latin typeface="Bookman Old Style" pitchFamily="18" charset="0"/>
              </a:rPr>
              <a:t> Surya</a:t>
            </a:r>
            <a:endParaRPr lang="en-IN" sz="4800" dirty="0">
              <a:solidFill>
                <a:schemeClr val="tx1"/>
              </a:solidFill>
              <a:latin typeface="Bookman Old Style" pitchFamily="18" charset="0"/>
            </a:endParaRPr>
          </a:p>
        </p:txBody>
      </p:sp>
    </p:spTree>
    <p:extLst>
      <p:ext uri="{BB962C8B-B14F-4D97-AF65-F5344CB8AC3E}">
        <p14:creationId xmlns:p14="http://schemas.microsoft.com/office/powerpoint/2010/main" val="20090234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24A7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828C77-0895-0B42-8124-9D1E569D63F2}"/>
              </a:ext>
            </a:extLst>
          </p:cNvPr>
          <p:cNvSpPr txBox="1"/>
          <p:nvPr/>
        </p:nvSpPr>
        <p:spPr>
          <a:xfrm rot="10800000" flipV="1">
            <a:off x="15323605" y="1287960"/>
            <a:ext cx="2524325" cy="769441"/>
          </a:xfrm>
          <a:prstGeom prst="rect">
            <a:avLst/>
          </a:prstGeom>
          <a:noFill/>
        </p:spPr>
        <p:txBody>
          <a:bodyPr wrap="square" rtlCol="0" anchor="t">
            <a:spAutoFit/>
          </a:bodyPr>
          <a:lstStyle/>
          <a:p>
            <a:pPr algn="l"/>
            <a:endParaRPr lang="en-US" sz="4400" dirty="0">
              <a:cs typeface="Calibri"/>
            </a:endParaRPr>
          </a:p>
        </p:txBody>
      </p:sp>
      <p:sp>
        <p:nvSpPr>
          <p:cNvPr id="4" name="Title 3">
            <a:extLst>
              <a:ext uri="{FF2B5EF4-FFF2-40B4-BE49-F238E27FC236}">
                <a16:creationId xmlns:a16="http://schemas.microsoft.com/office/drawing/2014/main" id="{8FA74570-BB23-49F7-B077-70C9401CA9E3}"/>
              </a:ext>
            </a:extLst>
          </p:cNvPr>
          <p:cNvSpPr>
            <a:spLocks noGrp="1"/>
          </p:cNvSpPr>
          <p:nvPr>
            <p:ph type="title"/>
          </p:nvPr>
        </p:nvSpPr>
        <p:spPr>
          <a:xfrm>
            <a:off x="13078865" y="625595"/>
            <a:ext cx="5374257" cy="1745842"/>
          </a:xfrm>
        </p:spPr>
        <p:txBody>
          <a:bodyPr>
            <a:normAutofit/>
          </a:bodyPr>
          <a:lstStyle/>
          <a:p>
            <a:r>
              <a:rPr lang="en-US" sz="9600" b="1" dirty="0">
                <a:solidFill>
                  <a:schemeClr val="bg1"/>
                </a:solidFill>
                <a:cs typeface="Calibri Light"/>
              </a:rPr>
              <a:t>MODULES</a:t>
            </a:r>
            <a:endParaRPr lang="en-US" sz="9600" b="1" dirty="0">
              <a:solidFill>
                <a:schemeClr val="bg1"/>
              </a:solidFill>
            </a:endParaRPr>
          </a:p>
        </p:txBody>
      </p:sp>
      <p:sp>
        <p:nvSpPr>
          <p:cNvPr id="5" name="Content Placeholder 4">
            <a:extLst>
              <a:ext uri="{FF2B5EF4-FFF2-40B4-BE49-F238E27FC236}">
                <a16:creationId xmlns:a16="http://schemas.microsoft.com/office/drawing/2014/main" id="{1D05E6DE-1B39-475A-A3EA-44FE290350CD}"/>
              </a:ext>
            </a:extLst>
          </p:cNvPr>
          <p:cNvSpPr>
            <a:spLocks noGrp="1"/>
          </p:cNvSpPr>
          <p:nvPr>
            <p:ph idx="1"/>
          </p:nvPr>
        </p:nvSpPr>
        <p:spPr>
          <a:xfrm>
            <a:off x="2124794" y="3091557"/>
            <a:ext cx="27943115" cy="13052144"/>
          </a:xfrm>
        </p:spPr>
        <p:txBody>
          <a:bodyPr vert="horz" lIns="91440" tIns="45720" rIns="91440" bIns="45720" rtlCol="0" anchor="t">
            <a:noAutofit/>
          </a:bodyPr>
          <a:lstStyle/>
          <a:p>
            <a:pPr marL="0" indent="0">
              <a:buNone/>
            </a:pPr>
            <a:r>
              <a:rPr lang="en-US" sz="8800" dirty="0">
                <a:solidFill>
                  <a:schemeClr val="bg1"/>
                </a:solidFill>
                <a:cs typeface="Calibri"/>
              </a:rPr>
              <a:t>There are following eight modules in the project: </a:t>
            </a:r>
          </a:p>
          <a:p>
            <a:r>
              <a:rPr lang="en-US" sz="8800" dirty="0">
                <a:solidFill>
                  <a:schemeClr val="bg1"/>
                </a:solidFill>
                <a:cs typeface="Calibri"/>
              </a:rPr>
              <a:t>Account( log in or sign up)</a:t>
            </a:r>
          </a:p>
          <a:p>
            <a:r>
              <a:rPr lang="en-US" sz="8800" dirty="0">
                <a:solidFill>
                  <a:schemeClr val="bg1"/>
                </a:solidFill>
                <a:cs typeface="Calibri"/>
              </a:rPr>
              <a:t>Profile management and booking history( updating personal details and booking history)</a:t>
            </a:r>
          </a:p>
          <a:p>
            <a:r>
              <a:rPr lang="en-US" sz="8800" dirty="0">
                <a:solidFill>
                  <a:schemeClr val="bg1"/>
                </a:solidFill>
                <a:cs typeface="Calibri"/>
              </a:rPr>
              <a:t>Searching hotels (Based on city or area)</a:t>
            </a:r>
          </a:p>
          <a:p>
            <a:r>
              <a:rPr lang="en-US" sz="8800" dirty="0">
                <a:solidFill>
                  <a:schemeClr val="bg1"/>
                </a:solidFill>
                <a:cs typeface="Calibri"/>
              </a:rPr>
              <a:t>Booking rooms( With desirable filters goals)</a:t>
            </a:r>
          </a:p>
          <a:p>
            <a:r>
              <a:rPr lang="en-US" sz="8800" dirty="0">
                <a:solidFill>
                  <a:schemeClr val="bg1"/>
                </a:solidFill>
                <a:cs typeface="Calibri"/>
              </a:rPr>
              <a:t>Payment and acknowledgement (online)</a:t>
            </a:r>
          </a:p>
          <a:p>
            <a:r>
              <a:rPr lang="en-US" sz="8800" dirty="0">
                <a:solidFill>
                  <a:schemeClr val="bg1"/>
                </a:solidFill>
                <a:cs typeface="Calibri"/>
              </a:rPr>
              <a:t>Cancellation of booking</a:t>
            </a:r>
          </a:p>
          <a:p>
            <a:r>
              <a:rPr lang="en-US" sz="8800" dirty="0">
                <a:solidFill>
                  <a:schemeClr val="bg1"/>
                </a:solidFill>
                <a:cs typeface="Calibri"/>
              </a:rPr>
              <a:t>Forgot password</a:t>
            </a:r>
          </a:p>
          <a:p>
            <a:r>
              <a:rPr lang="en-US" sz="8800" dirty="0">
                <a:solidFill>
                  <a:schemeClr val="bg1"/>
                </a:solidFill>
                <a:cs typeface="Calibri"/>
              </a:rPr>
              <a:t>Change password</a:t>
            </a:r>
          </a:p>
        </p:txBody>
      </p:sp>
    </p:spTree>
    <p:extLst>
      <p:ext uri="{BB962C8B-B14F-4D97-AF65-F5344CB8AC3E}">
        <p14:creationId xmlns:p14="http://schemas.microsoft.com/office/powerpoint/2010/main" val="371917567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5BACB-335F-4125-A4AF-59DA4769EF35}"/>
              </a:ext>
            </a:extLst>
          </p:cNvPr>
          <p:cNvSpPr>
            <a:spLocks noGrp="1"/>
          </p:cNvSpPr>
          <p:nvPr>
            <p:ph idx="1"/>
          </p:nvPr>
        </p:nvSpPr>
        <p:spPr>
          <a:xfrm>
            <a:off x="1898351" y="451977"/>
            <a:ext cx="28886627" cy="16747556"/>
          </a:xfrm>
        </p:spPr>
        <p:txBody>
          <a:bodyPr vert="horz" lIns="91440" tIns="45720" rIns="91440" bIns="45720" rtlCol="0" anchor="t">
            <a:normAutofit/>
          </a:bodyPr>
          <a:lstStyle/>
          <a:p>
            <a:pPr marL="514350" indent="-514350">
              <a:buAutoNum type="arabicPeriod"/>
            </a:pPr>
            <a:r>
              <a:rPr lang="en-US" sz="4400" b="1" dirty="0">
                <a:solidFill>
                  <a:srgbClr val="7030A0"/>
                </a:solidFill>
                <a:cs typeface="Calibri"/>
              </a:rPr>
              <a:t>Module:  account</a:t>
            </a:r>
          </a:p>
          <a:p>
            <a:pPr marL="0" indent="0">
              <a:buNone/>
            </a:pPr>
            <a:r>
              <a:rPr lang="en-US" sz="4000" dirty="0">
                <a:cs typeface="Calibri"/>
              </a:rPr>
              <a:t>I</a:t>
            </a:r>
            <a:r>
              <a:rPr lang="en-US" sz="4000" dirty="0">
                <a:solidFill>
                  <a:srgbClr val="000000"/>
                </a:solidFill>
                <a:cs typeface="Calibri"/>
              </a:rPr>
              <a:t>n this module login webpage and signed up their page are created. Login is for accessing existing account and sign up is for creating new account.</a:t>
            </a:r>
          </a:p>
          <a:p>
            <a:pPr marL="0" indent="0">
              <a:buNone/>
            </a:pPr>
            <a:r>
              <a:rPr lang="en-US" sz="4400" dirty="0">
                <a:solidFill>
                  <a:srgbClr val="7030A0"/>
                </a:solidFill>
                <a:cs typeface="Calibri"/>
              </a:rPr>
              <a:t>2. </a:t>
            </a:r>
            <a:r>
              <a:rPr lang="en-US" sz="4400" b="1" dirty="0">
                <a:solidFill>
                  <a:srgbClr val="7030A0"/>
                </a:solidFill>
                <a:cs typeface="Calibri"/>
              </a:rPr>
              <a:t> Modules: profile management and booking history</a:t>
            </a:r>
            <a:r>
              <a:rPr lang="en-US" dirty="0">
                <a:cs typeface="Calibri"/>
              </a:rPr>
              <a:t> </a:t>
            </a:r>
          </a:p>
          <a:p>
            <a:pPr marL="0" indent="0">
              <a:buNone/>
            </a:pPr>
            <a:r>
              <a:rPr lang="en-US" sz="4000" dirty="0">
                <a:cs typeface="Calibri"/>
              </a:rPr>
              <a:t>This module comprises profile page and booking history page. Profile page renders all the personal details of the user and option to modify these details. Similarly, booking history page shows all the past booking placed by the user along with thier status either successful or cancelled. This page also provides the cancellation of the booking for future check-ins.</a:t>
            </a:r>
            <a:endParaRPr lang="en-US"/>
          </a:p>
          <a:p>
            <a:pPr marL="0" indent="0">
              <a:buNone/>
            </a:pPr>
            <a:r>
              <a:rPr lang="en-US" sz="4400" b="1" dirty="0">
                <a:solidFill>
                  <a:srgbClr val="7030A0"/>
                </a:solidFill>
                <a:cs typeface="Calibri"/>
              </a:rPr>
              <a:t>3. Module: searching hotels</a:t>
            </a:r>
          </a:p>
          <a:p>
            <a:pPr marL="0" indent="0">
              <a:buNone/>
            </a:pPr>
            <a:r>
              <a:rPr lang="en-US" sz="4000" dirty="0">
                <a:cs typeface="Calibri"/>
              </a:rPr>
              <a:t> In this module there is a page that provides searching button to search hotels after selecting location of the hotel by selecting state, city </a:t>
            </a:r>
            <a:r>
              <a:rPr lang="en-US" sz="4000">
                <a:cs typeface="Calibri"/>
              </a:rPr>
              <a:t>and area and check in date and check out date for booking purpose.</a:t>
            </a:r>
          </a:p>
          <a:p>
            <a:pPr marL="0" indent="0">
              <a:buNone/>
            </a:pPr>
            <a:r>
              <a:rPr lang="en-US" sz="4400" b="1" dirty="0">
                <a:solidFill>
                  <a:srgbClr val="7030A0"/>
                </a:solidFill>
                <a:cs typeface="Calibri"/>
              </a:rPr>
              <a:t>4. Module: booking rooms</a:t>
            </a:r>
          </a:p>
          <a:p>
            <a:pPr marL="0" indent="0">
              <a:buNone/>
            </a:pPr>
            <a:r>
              <a:rPr lang="en-US" sz="4000" dirty="0">
                <a:cs typeface="Calibri"/>
              </a:rPr>
              <a:t> This module has three pages . first page shows the list of hotels with the desired filter goals. Second page shows the information about </a:t>
            </a:r>
            <a:r>
              <a:rPr lang="en-US" sz="4000">
                <a:cs typeface="Calibri"/>
              </a:rPr>
              <a:t>the services and facilities provided by the selected hotel and third page for confirmed booking if user wants to book that hotel. </a:t>
            </a:r>
            <a:r>
              <a:rPr lang="en-US" sz="4000" dirty="0">
                <a:cs typeface="Calibri"/>
              </a:rPr>
              <a:t>this page also takes input of room type , number of rooms an number of guests. </a:t>
            </a:r>
          </a:p>
          <a:p>
            <a:pPr marL="0" indent="0">
              <a:buNone/>
            </a:pPr>
            <a:r>
              <a:rPr lang="en-US" sz="4400" b="1" dirty="0">
                <a:solidFill>
                  <a:srgbClr val="7030A0"/>
                </a:solidFill>
                <a:cs typeface="Calibri"/>
              </a:rPr>
              <a:t>5.Module:payment and acknowledgement</a:t>
            </a:r>
            <a:endParaRPr lang="en-US" dirty="0">
              <a:cs typeface="Calibri"/>
            </a:endParaRPr>
          </a:p>
          <a:p>
            <a:pPr marL="0" indent="0">
              <a:buNone/>
            </a:pPr>
            <a:r>
              <a:rPr lang="en-US" dirty="0">
                <a:cs typeface="Calibri"/>
              </a:rPr>
              <a:t> </a:t>
            </a:r>
            <a:r>
              <a:rPr lang="en-US" sz="4000" dirty="0">
                <a:cs typeface="Calibri"/>
              </a:rPr>
              <a:t>This module comprises online payment page and payment status acknowledgement page. Payment status will be either successful or unsuccessful.</a:t>
            </a:r>
          </a:p>
          <a:p>
            <a:pPr marL="0" indent="0">
              <a:buNone/>
            </a:pPr>
            <a:r>
              <a:rPr lang="en-US" sz="4400" b="1" dirty="0">
                <a:solidFill>
                  <a:srgbClr val="7030A0"/>
                </a:solidFill>
                <a:cs typeface="Calibri"/>
              </a:rPr>
              <a:t>6. Module: cancellation of cooking</a:t>
            </a:r>
          </a:p>
          <a:p>
            <a:pPr marL="0" indent="0">
              <a:buNone/>
            </a:pPr>
            <a:r>
              <a:rPr lang="en-US" dirty="0">
                <a:cs typeface="Calibri"/>
              </a:rPr>
              <a:t> </a:t>
            </a:r>
            <a:r>
              <a:rPr lang="en-US" sz="4000" dirty="0">
                <a:cs typeface="Calibri"/>
              </a:rPr>
              <a:t>In this module there are two pages. First page confirms the cancellation of previous booking and also takes the input of user's bank </a:t>
            </a:r>
            <a:r>
              <a:rPr lang="en-US" sz="4000">
                <a:cs typeface="Calibri"/>
              </a:rPr>
              <a:t>account details to transfer the refund. Second page is the acknowledgement page that shows the status of cancellation,</a:t>
            </a:r>
          </a:p>
          <a:p>
            <a:pPr marL="0" indent="0">
              <a:buNone/>
            </a:pPr>
            <a:r>
              <a:rPr lang="en-US" sz="4400" b="1" dirty="0">
                <a:solidFill>
                  <a:srgbClr val="7030A0"/>
                </a:solidFill>
                <a:cs typeface="Calibri"/>
              </a:rPr>
              <a:t>7. Module: forgot password</a:t>
            </a:r>
          </a:p>
          <a:p>
            <a:pPr marL="0" indent="0">
              <a:buNone/>
            </a:pPr>
            <a:r>
              <a:rPr lang="en-US" sz="4000" dirty="0">
                <a:cs typeface="Calibri"/>
              </a:rPr>
              <a:t> This module has three pages. First page takes the input of email ID that must be same as the registered email ID. Second page takes input of OTP that has already been sent to the email ID provided by the user at the previous page. Third page is for setting new password .</a:t>
            </a:r>
          </a:p>
          <a:p>
            <a:pPr marL="0" indent="0">
              <a:buNone/>
            </a:pPr>
            <a:r>
              <a:rPr lang="en-US" sz="4400" b="1" dirty="0">
                <a:solidFill>
                  <a:srgbClr val="7030A0"/>
                </a:solidFill>
                <a:cs typeface="Calibri"/>
              </a:rPr>
              <a:t>8. Module:  change password</a:t>
            </a:r>
          </a:p>
          <a:p>
            <a:pPr marL="0" indent="0">
              <a:buNone/>
            </a:pPr>
            <a:r>
              <a:rPr lang="en-US" dirty="0">
                <a:cs typeface="Calibri"/>
              </a:rPr>
              <a:t>    </a:t>
            </a:r>
            <a:r>
              <a:rPr lang="en-US" sz="4000" dirty="0">
                <a:cs typeface="Calibri"/>
              </a:rPr>
              <a:t> This module contains a page to change the password.</a:t>
            </a:r>
          </a:p>
        </p:txBody>
      </p:sp>
    </p:spTree>
    <p:extLst>
      <p:ext uri="{BB962C8B-B14F-4D97-AF65-F5344CB8AC3E}">
        <p14:creationId xmlns:p14="http://schemas.microsoft.com/office/powerpoint/2010/main" val="111245261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9CC35CB-A0AF-4328-ADF3-6D4026745B62}"/>
              </a:ext>
            </a:extLst>
          </p:cNvPr>
          <p:cNvPicPr>
            <a:picLocks noChangeAspect="1"/>
          </p:cNvPicPr>
          <p:nvPr/>
        </p:nvPicPr>
        <p:blipFill rotWithShape="1">
          <a:blip r:embed="rId2"/>
          <a:srcRect l="6990" r="6209"/>
          <a:stretch/>
        </p:blipFill>
        <p:spPr>
          <a:xfrm>
            <a:off x="0" y="-285740"/>
            <a:ext cx="32003980" cy="17421215"/>
          </a:xfrm>
          <a:prstGeom prst="rect">
            <a:avLst/>
          </a:prstGeom>
        </p:spPr>
      </p:pic>
    </p:spTree>
    <p:extLst>
      <p:ext uri="{BB962C8B-B14F-4D97-AF65-F5344CB8AC3E}">
        <p14:creationId xmlns:p14="http://schemas.microsoft.com/office/powerpoint/2010/main" val="97751544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1497C2-DE26-485F-A1DE-6BA7AC4F77BB}"/>
              </a:ext>
            </a:extLst>
          </p:cNvPr>
          <p:cNvPicPr>
            <a:picLocks noChangeAspect="1"/>
          </p:cNvPicPr>
          <p:nvPr/>
        </p:nvPicPr>
        <p:blipFill rotWithShape="1">
          <a:blip r:embed="rId2"/>
          <a:srcRect b="3228"/>
          <a:stretch/>
        </p:blipFill>
        <p:spPr>
          <a:xfrm>
            <a:off x="20" y="10"/>
            <a:ext cx="32003980" cy="17421215"/>
          </a:xfrm>
          <a:prstGeom prst="rect">
            <a:avLst/>
          </a:prstGeom>
        </p:spPr>
      </p:pic>
    </p:spTree>
    <p:extLst>
      <p:ext uri="{BB962C8B-B14F-4D97-AF65-F5344CB8AC3E}">
        <p14:creationId xmlns:p14="http://schemas.microsoft.com/office/powerpoint/2010/main" val="142766857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rgbClr val="4E4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156" y="1219485"/>
            <a:ext cx="29499687" cy="149822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FDE2589-0A58-4BDC-8199-3C50275A743C}"/>
              </a:ext>
            </a:extLst>
          </p:cNvPr>
          <p:cNvPicPr>
            <a:picLocks noChangeAspect="1"/>
          </p:cNvPicPr>
          <p:nvPr/>
        </p:nvPicPr>
        <p:blipFill>
          <a:blip r:embed="rId2"/>
          <a:stretch>
            <a:fillRect/>
          </a:stretch>
        </p:blipFill>
        <p:spPr>
          <a:xfrm>
            <a:off x="1689100" y="2949670"/>
            <a:ext cx="28625799" cy="11521883"/>
          </a:xfrm>
          <a:prstGeom prst="rect">
            <a:avLst/>
          </a:prstGeom>
        </p:spPr>
      </p:pic>
    </p:spTree>
    <p:extLst>
      <p:ext uri="{BB962C8B-B14F-4D97-AF65-F5344CB8AC3E}">
        <p14:creationId xmlns:p14="http://schemas.microsoft.com/office/powerpoint/2010/main" val="70119333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rgbClr val="474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156" y="1219485"/>
            <a:ext cx="29499687" cy="149822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399" y="1219485"/>
            <a:ext cx="29456443" cy="14982254"/>
          </a:xfrm>
          <a:prstGeom prst="rect">
            <a:avLst/>
          </a:prstGeom>
        </p:spPr>
      </p:pic>
    </p:spTree>
    <p:extLst>
      <p:ext uri="{BB962C8B-B14F-4D97-AF65-F5344CB8AC3E}">
        <p14:creationId xmlns:p14="http://schemas.microsoft.com/office/powerpoint/2010/main" val="162630331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156" y="1219485"/>
            <a:ext cx="29499687" cy="149822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04000" cy="17421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651000" y="1219485"/>
            <a:ext cx="28879800" cy="14655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787400"/>
            <a:ext cx="30099000" cy="15697199"/>
          </a:xfrm>
          <a:prstGeom prst="rect">
            <a:avLst/>
          </a:prstGeom>
        </p:spPr>
      </p:pic>
    </p:spTree>
    <p:extLst>
      <p:ext uri="{BB962C8B-B14F-4D97-AF65-F5344CB8AC3E}">
        <p14:creationId xmlns:p14="http://schemas.microsoft.com/office/powerpoint/2010/main" val="3463056408"/>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Calligraphy</Template>
  <TotalTime>31</TotalTime>
  <Words>22</Words>
  <Application>Microsoft Office PowerPoint</Application>
  <PresentationFormat>Custom</PresentationFormat>
  <Paragraphs>11</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INTRODUCTION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skgshalinigupta@gmail.com</cp:lastModifiedBy>
  <cp:revision>158</cp:revision>
  <dcterms:created xsi:type="dcterms:W3CDTF">2020-06-14T11:54:47Z</dcterms:created>
  <dcterms:modified xsi:type="dcterms:W3CDTF">2020-06-29T16:18:23Z</dcterms:modified>
</cp:coreProperties>
</file>